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70" r:id="rId6"/>
    <p:sldId id="281" r:id="rId7"/>
    <p:sldId id="280" r:id="rId8"/>
    <p:sldId id="282" r:id="rId9"/>
    <p:sldId id="283" r:id="rId10"/>
    <p:sldId id="276" r:id="rId11"/>
    <p:sldId id="273" r:id="rId12"/>
    <p:sldId id="284" r:id="rId13"/>
    <p:sldId id="286" r:id="rId14"/>
    <p:sldId id="277" r:id="rId15"/>
  </p:sldIdLst>
  <p:sldSz cx="9753600" cy="7315200"/>
  <p:notesSz cx="9872663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7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7955-B616-44BB-A798-B37C8412775B}" type="datetimeFigureOut">
              <a:rPr lang="it-IT" smtClean="0"/>
              <a:t>14/10/2023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92488" y="857250"/>
            <a:ext cx="30876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425" y="3300413"/>
            <a:ext cx="7897813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78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763" y="6513513"/>
            <a:ext cx="42783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25C0-B9BA-4B37-8E9E-22403E6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0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AEE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0143" y="349585"/>
            <a:ext cx="1962149" cy="3905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58779" y="1453579"/>
            <a:ext cx="171450" cy="5260340"/>
          </a:xfrm>
          <a:custGeom>
            <a:avLst/>
            <a:gdLst/>
            <a:ahLst/>
            <a:cxnLst/>
            <a:rect l="l" t="t" r="r" b="b"/>
            <a:pathLst>
              <a:path w="171450" h="5260340">
                <a:moveTo>
                  <a:pt x="171449" y="5260085"/>
                </a:moveTo>
                <a:lnTo>
                  <a:pt x="0" y="5260085"/>
                </a:lnTo>
                <a:lnTo>
                  <a:pt x="0" y="0"/>
                </a:lnTo>
                <a:lnTo>
                  <a:pt x="171449" y="0"/>
                </a:lnTo>
                <a:lnTo>
                  <a:pt x="171449" y="526008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4850" y="108332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971511" y="792010"/>
                </a:moveTo>
                <a:lnTo>
                  <a:pt x="966851" y="743229"/>
                </a:lnTo>
                <a:lnTo>
                  <a:pt x="955662" y="695325"/>
                </a:lnTo>
                <a:lnTo>
                  <a:pt x="950315" y="686777"/>
                </a:lnTo>
                <a:lnTo>
                  <a:pt x="941908" y="682282"/>
                </a:lnTo>
                <a:lnTo>
                  <a:pt x="932370" y="682320"/>
                </a:lnTo>
                <a:lnTo>
                  <a:pt x="923632" y="687362"/>
                </a:lnTo>
                <a:lnTo>
                  <a:pt x="853592" y="757402"/>
                </a:lnTo>
                <a:lnTo>
                  <a:pt x="851611" y="763422"/>
                </a:lnTo>
                <a:lnTo>
                  <a:pt x="852411" y="769404"/>
                </a:lnTo>
                <a:lnTo>
                  <a:pt x="854392" y="813549"/>
                </a:lnTo>
                <a:lnTo>
                  <a:pt x="848537" y="857427"/>
                </a:lnTo>
                <a:lnTo>
                  <a:pt x="834872" y="899883"/>
                </a:lnTo>
                <a:lnTo>
                  <a:pt x="813371" y="939761"/>
                </a:lnTo>
                <a:lnTo>
                  <a:pt x="784047" y="975956"/>
                </a:lnTo>
                <a:lnTo>
                  <a:pt x="745528" y="1008049"/>
                </a:lnTo>
                <a:lnTo>
                  <a:pt x="702576" y="1031113"/>
                </a:lnTo>
                <a:lnTo>
                  <a:pt x="656653" y="1045146"/>
                </a:lnTo>
                <a:lnTo>
                  <a:pt x="609206" y="1050124"/>
                </a:lnTo>
                <a:lnTo>
                  <a:pt x="561670" y="1046035"/>
                </a:lnTo>
                <a:lnTo>
                  <a:pt x="515505" y="1032865"/>
                </a:lnTo>
                <a:lnTo>
                  <a:pt x="472147" y="1010602"/>
                </a:lnTo>
                <a:lnTo>
                  <a:pt x="433031" y="979220"/>
                </a:lnTo>
                <a:lnTo>
                  <a:pt x="403987" y="944930"/>
                </a:lnTo>
                <a:lnTo>
                  <a:pt x="382155" y="907072"/>
                </a:lnTo>
                <a:lnTo>
                  <a:pt x="367550" y="866673"/>
                </a:lnTo>
                <a:lnTo>
                  <a:pt x="360172" y="824738"/>
                </a:lnTo>
                <a:lnTo>
                  <a:pt x="360019" y="782269"/>
                </a:lnTo>
                <a:lnTo>
                  <a:pt x="367093" y="740283"/>
                </a:lnTo>
                <a:lnTo>
                  <a:pt x="381393" y="699795"/>
                </a:lnTo>
                <a:lnTo>
                  <a:pt x="402920" y="661822"/>
                </a:lnTo>
                <a:lnTo>
                  <a:pt x="431660" y="627354"/>
                </a:lnTo>
                <a:lnTo>
                  <a:pt x="468045" y="597293"/>
                </a:lnTo>
                <a:lnTo>
                  <a:pt x="508266" y="575246"/>
                </a:lnTo>
                <a:lnTo>
                  <a:pt x="551141" y="561200"/>
                </a:lnTo>
                <a:lnTo>
                  <a:pt x="595503" y="555155"/>
                </a:lnTo>
                <a:lnTo>
                  <a:pt x="640168" y="557123"/>
                </a:lnTo>
                <a:lnTo>
                  <a:pt x="646125" y="557911"/>
                </a:lnTo>
                <a:lnTo>
                  <a:pt x="652119" y="555929"/>
                </a:lnTo>
                <a:lnTo>
                  <a:pt x="722172" y="485876"/>
                </a:lnTo>
                <a:lnTo>
                  <a:pt x="666724" y="442747"/>
                </a:lnTo>
                <a:lnTo>
                  <a:pt x="618312" y="438023"/>
                </a:lnTo>
                <a:lnTo>
                  <a:pt x="569747" y="439737"/>
                </a:lnTo>
                <a:lnTo>
                  <a:pt x="521703" y="447852"/>
                </a:lnTo>
                <a:lnTo>
                  <a:pt x="474903" y="462407"/>
                </a:lnTo>
                <a:lnTo>
                  <a:pt x="430022" y="483362"/>
                </a:lnTo>
                <a:lnTo>
                  <a:pt x="387781" y="510755"/>
                </a:lnTo>
                <a:lnTo>
                  <a:pt x="348869" y="544563"/>
                </a:lnTo>
                <a:lnTo>
                  <a:pt x="316522" y="581533"/>
                </a:lnTo>
                <a:lnTo>
                  <a:pt x="290004" y="621563"/>
                </a:lnTo>
                <a:lnTo>
                  <a:pt x="269316" y="664032"/>
                </a:lnTo>
                <a:lnTo>
                  <a:pt x="254444" y="708342"/>
                </a:lnTo>
                <a:lnTo>
                  <a:pt x="245389" y="753884"/>
                </a:lnTo>
                <a:lnTo>
                  <a:pt x="242163" y="800074"/>
                </a:lnTo>
                <a:lnTo>
                  <a:pt x="244754" y="846289"/>
                </a:lnTo>
                <a:lnTo>
                  <a:pt x="253174" y="891946"/>
                </a:lnTo>
                <a:lnTo>
                  <a:pt x="267411" y="936421"/>
                </a:lnTo>
                <a:lnTo>
                  <a:pt x="287464" y="979119"/>
                </a:lnTo>
                <a:lnTo>
                  <a:pt x="313347" y="1019441"/>
                </a:lnTo>
                <a:lnTo>
                  <a:pt x="345046" y="1056779"/>
                </a:lnTo>
                <a:lnTo>
                  <a:pt x="379044" y="1087653"/>
                </a:lnTo>
                <a:lnTo>
                  <a:pt x="415823" y="1113485"/>
                </a:lnTo>
                <a:lnTo>
                  <a:pt x="454901" y="1134262"/>
                </a:lnTo>
                <a:lnTo>
                  <a:pt x="495795" y="1149985"/>
                </a:lnTo>
                <a:lnTo>
                  <a:pt x="537972" y="1160653"/>
                </a:lnTo>
                <a:lnTo>
                  <a:pt x="580961" y="1166241"/>
                </a:lnTo>
                <a:lnTo>
                  <a:pt x="624255" y="1166761"/>
                </a:lnTo>
                <a:lnTo>
                  <a:pt x="667372" y="1162189"/>
                </a:lnTo>
                <a:lnTo>
                  <a:pt x="709790" y="1152537"/>
                </a:lnTo>
                <a:lnTo>
                  <a:pt x="751027" y="1137793"/>
                </a:lnTo>
                <a:lnTo>
                  <a:pt x="790587" y="1117942"/>
                </a:lnTo>
                <a:lnTo>
                  <a:pt x="827963" y="1092987"/>
                </a:lnTo>
                <a:lnTo>
                  <a:pt x="862672" y="1062926"/>
                </a:lnTo>
                <a:lnTo>
                  <a:pt x="897102" y="1023924"/>
                </a:lnTo>
                <a:lnTo>
                  <a:pt x="925017" y="981519"/>
                </a:lnTo>
                <a:lnTo>
                  <a:pt x="946416" y="936409"/>
                </a:lnTo>
                <a:lnTo>
                  <a:pt x="961301" y="889317"/>
                </a:lnTo>
                <a:lnTo>
                  <a:pt x="969670" y="840943"/>
                </a:lnTo>
                <a:lnTo>
                  <a:pt x="971511" y="792010"/>
                </a:lnTo>
                <a:close/>
              </a:path>
              <a:path w="1409700" h="1409700">
                <a:moveTo>
                  <a:pt x="1213827" y="801776"/>
                </a:moveTo>
                <a:lnTo>
                  <a:pt x="1211580" y="749871"/>
                </a:lnTo>
                <a:lnTo>
                  <a:pt x="1205039" y="698842"/>
                </a:lnTo>
                <a:lnTo>
                  <a:pt x="1194295" y="648919"/>
                </a:lnTo>
                <a:lnTo>
                  <a:pt x="1179423" y="600303"/>
                </a:lnTo>
                <a:lnTo>
                  <a:pt x="1160526" y="553186"/>
                </a:lnTo>
                <a:lnTo>
                  <a:pt x="1137691" y="507809"/>
                </a:lnTo>
                <a:lnTo>
                  <a:pt x="1123556" y="498195"/>
                </a:lnTo>
                <a:lnTo>
                  <a:pt x="1114996" y="498957"/>
                </a:lnTo>
                <a:lnTo>
                  <a:pt x="1107325" y="503669"/>
                </a:lnTo>
                <a:lnTo>
                  <a:pt x="1043101" y="567880"/>
                </a:lnTo>
                <a:lnTo>
                  <a:pt x="1041704" y="576834"/>
                </a:lnTo>
                <a:lnTo>
                  <a:pt x="1045387" y="584263"/>
                </a:lnTo>
                <a:lnTo>
                  <a:pt x="1064247" y="627316"/>
                </a:lnTo>
                <a:lnTo>
                  <a:pt x="1078788" y="671652"/>
                </a:lnTo>
                <a:lnTo>
                  <a:pt x="1088999" y="716940"/>
                </a:lnTo>
                <a:lnTo>
                  <a:pt x="1094892" y="762850"/>
                </a:lnTo>
                <a:lnTo>
                  <a:pt x="1096454" y="809040"/>
                </a:lnTo>
                <a:lnTo>
                  <a:pt x="1093698" y="855192"/>
                </a:lnTo>
                <a:lnTo>
                  <a:pt x="1086612" y="900963"/>
                </a:lnTo>
                <a:lnTo>
                  <a:pt x="1075194" y="946023"/>
                </a:lnTo>
                <a:lnTo>
                  <a:pt x="1059459" y="990041"/>
                </a:lnTo>
                <a:lnTo>
                  <a:pt x="1039406" y="1032675"/>
                </a:lnTo>
                <a:lnTo>
                  <a:pt x="1015022" y="1073594"/>
                </a:lnTo>
                <a:lnTo>
                  <a:pt x="986307" y="1112469"/>
                </a:lnTo>
                <a:lnTo>
                  <a:pt x="953274" y="1148969"/>
                </a:lnTo>
                <a:lnTo>
                  <a:pt x="918400" y="1180668"/>
                </a:lnTo>
                <a:lnTo>
                  <a:pt x="881341" y="1208417"/>
                </a:lnTo>
                <a:lnTo>
                  <a:pt x="842378" y="1232192"/>
                </a:lnTo>
                <a:lnTo>
                  <a:pt x="801801" y="1252016"/>
                </a:lnTo>
                <a:lnTo>
                  <a:pt x="759917" y="1267879"/>
                </a:lnTo>
                <a:lnTo>
                  <a:pt x="717003" y="1279779"/>
                </a:lnTo>
                <a:lnTo>
                  <a:pt x="673366" y="1287716"/>
                </a:lnTo>
                <a:lnTo>
                  <a:pt x="629285" y="1291704"/>
                </a:lnTo>
                <a:lnTo>
                  <a:pt x="585050" y="1291729"/>
                </a:lnTo>
                <a:lnTo>
                  <a:pt x="540969" y="1287792"/>
                </a:lnTo>
                <a:lnTo>
                  <a:pt x="497319" y="1279893"/>
                </a:lnTo>
                <a:lnTo>
                  <a:pt x="454406" y="1268031"/>
                </a:lnTo>
                <a:lnTo>
                  <a:pt x="412508" y="1252220"/>
                </a:lnTo>
                <a:lnTo>
                  <a:pt x="371919" y="1232446"/>
                </a:lnTo>
                <a:lnTo>
                  <a:pt x="332930" y="1208709"/>
                </a:lnTo>
                <a:lnTo>
                  <a:pt x="295846" y="1181011"/>
                </a:lnTo>
                <a:lnTo>
                  <a:pt x="260946" y="1149362"/>
                </a:lnTo>
                <a:lnTo>
                  <a:pt x="229463" y="1114818"/>
                </a:lnTo>
                <a:lnTo>
                  <a:pt x="201879" y="1078090"/>
                </a:lnTo>
                <a:lnTo>
                  <a:pt x="178181" y="1039456"/>
                </a:lnTo>
                <a:lnTo>
                  <a:pt x="158381" y="999210"/>
                </a:lnTo>
                <a:lnTo>
                  <a:pt x="142481" y="957643"/>
                </a:lnTo>
                <a:lnTo>
                  <a:pt x="130479" y="915047"/>
                </a:lnTo>
                <a:lnTo>
                  <a:pt x="122364" y="871689"/>
                </a:lnTo>
                <a:lnTo>
                  <a:pt x="118160" y="827874"/>
                </a:lnTo>
                <a:lnTo>
                  <a:pt x="117868" y="783894"/>
                </a:lnTo>
                <a:lnTo>
                  <a:pt x="121475" y="740041"/>
                </a:lnTo>
                <a:lnTo>
                  <a:pt x="128993" y="696582"/>
                </a:lnTo>
                <a:lnTo>
                  <a:pt x="140423" y="653821"/>
                </a:lnTo>
                <a:lnTo>
                  <a:pt x="155765" y="612051"/>
                </a:lnTo>
                <a:lnTo>
                  <a:pt x="175018" y="571538"/>
                </a:lnTo>
                <a:lnTo>
                  <a:pt x="198196" y="532599"/>
                </a:lnTo>
                <a:lnTo>
                  <a:pt x="225285" y="495503"/>
                </a:lnTo>
                <a:lnTo>
                  <a:pt x="256298" y="460552"/>
                </a:lnTo>
                <a:lnTo>
                  <a:pt x="292836" y="426694"/>
                </a:lnTo>
                <a:lnTo>
                  <a:pt x="331838" y="397256"/>
                </a:lnTo>
                <a:lnTo>
                  <a:pt x="372960" y="372211"/>
                </a:lnTo>
                <a:lnTo>
                  <a:pt x="415848" y="351574"/>
                </a:lnTo>
                <a:lnTo>
                  <a:pt x="460171" y="335343"/>
                </a:lnTo>
                <a:lnTo>
                  <a:pt x="505599" y="323532"/>
                </a:lnTo>
                <a:lnTo>
                  <a:pt x="551764" y="316115"/>
                </a:lnTo>
                <a:lnTo>
                  <a:pt x="598335" y="313105"/>
                </a:lnTo>
                <a:lnTo>
                  <a:pt x="644969" y="314502"/>
                </a:lnTo>
                <a:lnTo>
                  <a:pt x="691337" y="320306"/>
                </a:lnTo>
                <a:lnTo>
                  <a:pt x="737069" y="330517"/>
                </a:lnTo>
                <a:lnTo>
                  <a:pt x="781837" y="345122"/>
                </a:lnTo>
                <a:lnTo>
                  <a:pt x="825296" y="364147"/>
                </a:lnTo>
                <a:lnTo>
                  <a:pt x="832713" y="367830"/>
                </a:lnTo>
                <a:lnTo>
                  <a:pt x="841641" y="366407"/>
                </a:lnTo>
                <a:lnTo>
                  <a:pt x="905852" y="302209"/>
                </a:lnTo>
                <a:lnTo>
                  <a:pt x="856170" y="248920"/>
                </a:lnTo>
                <a:lnTo>
                  <a:pt x="808939" y="229997"/>
                </a:lnTo>
                <a:lnTo>
                  <a:pt x="760183" y="215125"/>
                </a:lnTo>
                <a:lnTo>
                  <a:pt x="710133" y="204381"/>
                </a:lnTo>
                <a:lnTo>
                  <a:pt x="658964" y="197878"/>
                </a:lnTo>
                <a:lnTo>
                  <a:pt x="606907" y="195694"/>
                </a:lnTo>
                <a:lnTo>
                  <a:pt x="558596" y="197573"/>
                </a:lnTo>
                <a:lnTo>
                  <a:pt x="511035" y="203174"/>
                </a:lnTo>
                <a:lnTo>
                  <a:pt x="464388" y="212420"/>
                </a:lnTo>
                <a:lnTo>
                  <a:pt x="418833" y="225247"/>
                </a:lnTo>
                <a:lnTo>
                  <a:pt x="374523" y="241592"/>
                </a:lnTo>
                <a:lnTo>
                  <a:pt x="331647" y="261366"/>
                </a:lnTo>
                <a:lnTo>
                  <a:pt x="290372" y="284505"/>
                </a:lnTo>
                <a:lnTo>
                  <a:pt x="250850" y="310946"/>
                </a:lnTo>
                <a:lnTo>
                  <a:pt x="213258" y="340626"/>
                </a:lnTo>
                <a:lnTo>
                  <a:pt x="177761" y="373456"/>
                </a:lnTo>
                <a:lnTo>
                  <a:pt x="144932" y="408952"/>
                </a:lnTo>
                <a:lnTo>
                  <a:pt x="115252" y="446544"/>
                </a:lnTo>
                <a:lnTo>
                  <a:pt x="88811" y="486067"/>
                </a:lnTo>
                <a:lnTo>
                  <a:pt x="65671" y="527342"/>
                </a:lnTo>
                <a:lnTo>
                  <a:pt x="45897" y="570230"/>
                </a:lnTo>
                <a:lnTo>
                  <a:pt x="29552" y="614527"/>
                </a:lnTo>
                <a:lnTo>
                  <a:pt x="16725" y="660082"/>
                </a:lnTo>
                <a:lnTo>
                  <a:pt x="7480" y="706729"/>
                </a:lnTo>
                <a:lnTo>
                  <a:pt x="1879" y="754291"/>
                </a:lnTo>
                <a:lnTo>
                  <a:pt x="0" y="802601"/>
                </a:lnTo>
                <a:lnTo>
                  <a:pt x="1866" y="850696"/>
                </a:lnTo>
                <a:lnTo>
                  <a:pt x="7416" y="898042"/>
                </a:lnTo>
                <a:lnTo>
                  <a:pt x="16573" y="944486"/>
                </a:lnTo>
                <a:lnTo>
                  <a:pt x="29286" y="989850"/>
                </a:lnTo>
                <a:lnTo>
                  <a:pt x="45478" y="1033970"/>
                </a:lnTo>
                <a:lnTo>
                  <a:pt x="65074" y="1076693"/>
                </a:lnTo>
                <a:lnTo>
                  <a:pt x="88011" y="1117828"/>
                </a:lnTo>
                <a:lnTo>
                  <a:pt x="114211" y="1157236"/>
                </a:lnTo>
                <a:lnTo>
                  <a:pt x="143624" y="1194739"/>
                </a:lnTo>
                <a:lnTo>
                  <a:pt x="176161" y="1230160"/>
                </a:lnTo>
                <a:lnTo>
                  <a:pt x="214693" y="1265745"/>
                </a:lnTo>
                <a:lnTo>
                  <a:pt x="255892" y="1297686"/>
                </a:lnTo>
                <a:lnTo>
                  <a:pt x="299504" y="1325867"/>
                </a:lnTo>
                <a:lnTo>
                  <a:pt x="345249" y="1350187"/>
                </a:lnTo>
                <a:lnTo>
                  <a:pt x="392849" y="1370495"/>
                </a:lnTo>
                <a:lnTo>
                  <a:pt x="442061" y="1386700"/>
                </a:lnTo>
                <a:lnTo>
                  <a:pt x="492582" y="1398663"/>
                </a:lnTo>
                <a:lnTo>
                  <a:pt x="544144" y="1406283"/>
                </a:lnTo>
                <a:lnTo>
                  <a:pt x="596493" y="1409446"/>
                </a:lnTo>
                <a:lnTo>
                  <a:pt x="646925" y="1408239"/>
                </a:lnTo>
                <a:lnTo>
                  <a:pt x="696569" y="1402994"/>
                </a:lnTo>
                <a:lnTo>
                  <a:pt x="745248" y="1393786"/>
                </a:lnTo>
                <a:lnTo>
                  <a:pt x="792759" y="1380693"/>
                </a:lnTo>
                <a:lnTo>
                  <a:pt x="838923" y="1363789"/>
                </a:lnTo>
                <a:lnTo>
                  <a:pt x="883551" y="1343152"/>
                </a:lnTo>
                <a:lnTo>
                  <a:pt x="926439" y="1318869"/>
                </a:lnTo>
                <a:lnTo>
                  <a:pt x="967397" y="1291018"/>
                </a:lnTo>
                <a:lnTo>
                  <a:pt x="1006259" y="1259674"/>
                </a:lnTo>
                <a:lnTo>
                  <a:pt x="1042809" y="1224927"/>
                </a:lnTo>
                <a:lnTo>
                  <a:pt x="1077595" y="1185786"/>
                </a:lnTo>
                <a:lnTo>
                  <a:pt x="1108697" y="1144028"/>
                </a:lnTo>
                <a:lnTo>
                  <a:pt x="1136002" y="1099947"/>
                </a:lnTo>
                <a:lnTo>
                  <a:pt x="1159383" y="1053807"/>
                </a:lnTo>
                <a:lnTo>
                  <a:pt x="1178750" y="1005865"/>
                </a:lnTo>
                <a:lnTo>
                  <a:pt x="1193990" y="956424"/>
                </a:lnTo>
                <a:lnTo>
                  <a:pt x="1204988" y="905751"/>
                </a:lnTo>
                <a:lnTo>
                  <a:pt x="1211643" y="854113"/>
                </a:lnTo>
                <a:lnTo>
                  <a:pt x="1213827" y="801776"/>
                </a:lnTo>
                <a:close/>
              </a:path>
              <a:path w="1409700" h="1409700">
                <a:moveTo>
                  <a:pt x="1409522" y="195910"/>
                </a:moveTo>
                <a:lnTo>
                  <a:pt x="1379639" y="157708"/>
                </a:lnTo>
                <a:lnTo>
                  <a:pt x="1331899" y="154292"/>
                </a:lnTo>
                <a:lnTo>
                  <a:pt x="1331899" y="212864"/>
                </a:lnTo>
                <a:lnTo>
                  <a:pt x="1213408" y="331343"/>
                </a:lnTo>
                <a:lnTo>
                  <a:pt x="1199794" y="342392"/>
                </a:lnTo>
                <a:lnTo>
                  <a:pt x="1184325" y="350393"/>
                </a:lnTo>
                <a:lnTo>
                  <a:pt x="1167574" y="355130"/>
                </a:lnTo>
                <a:lnTo>
                  <a:pt x="1128483" y="357936"/>
                </a:lnTo>
                <a:lnTo>
                  <a:pt x="1107795" y="363778"/>
                </a:lnTo>
                <a:lnTo>
                  <a:pt x="1071892" y="387299"/>
                </a:lnTo>
                <a:lnTo>
                  <a:pt x="711593" y="747610"/>
                </a:lnTo>
                <a:lnTo>
                  <a:pt x="685825" y="792467"/>
                </a:lnTo>
                <a:lnTo>
                  <a:pt x="680288" y="822921"/>
                </a:lnTo>
                <a:lnTo>
                  <a:pt x="675792" y="835113"/>
                </a:lnTo>
                <a:lnTo>
                  <a:pt x="648792" y="866190"/>
                </a:lnTo>
                <a:lnTo>
                  <a:pt x="605421" y="878700"/>
                </a:lnTo>
                <a:lnTo>
                  <a:pt x="590105" y="876871"/>
                </a:lnTo>
                <a:lnTo>
                  <a:pt x="550964" y="854202"/>
                </a:lnTo>
                <a:lnTo>
                  <a:pt x="530898" y="802678"/>
                </a:lnTo>
                <a:lnTo>
                  <a:pt x="535889" y="775360"/>
                </a:lnTo>
                <a:lnTo>
                  <a:pt x="563206" y="740257"/>
                </a:lnTo>
                <a:lnTo>
                  <a:pt x="617080" y="723709"/>
                </a:lnTo>
                <a:lnTo>
                  <a:pt x="633526" y="717715"/>
                </a:lnTo>
                <a:lnTo>
                  <a:pt x="1022210" y="337629"/>
                </a:lnTo>
                <a:lnTo>
                  <a:pt x="1045743" y="301726"/>
                </a:lnTo>
                <a:lnTo>
                  <a:pt x="1054379" y="241947"/>
                </a:lnTo>
                <a:lnTo>
                  <a:pt x="1059116" y="225196"/>
                </a:lnTo>
                <a:lnTo>
                  <a:pt x="1067130" y="209727"/>
                </a:lnTo>
                <a:lnTo>
                  <a:pt x="1078179" y="196113"/>
                </a:lnTo>
                <a:lnTo>
                  <a:pt x="1196657" y="77635"/>
                </a:lnTo>
                <a:lnTo>
                  <a:pt x="1199108" y="153352"/>
                </a:lnTo>
                <a:lnTo>
                  <a:pt x="1204087" y="175196"/>
                </a:lnTo>
                <a:lnTo>
                  <a:pt x="1216393" y="193128"/>
                </a:lnTo>
                <a:lnTo>
                  <a:pt x="1234313" y="205447"/>
                </a:lnTo>
                <a:lnTo>
                  <a:pt x="1256182" y="210426"/>
                </a:lnTo>
                <a:lnTo>
                  <a:pt x="1331899" y="212864"/>
                </a:lnTo>
                <a:lnTo>
                  <a:pt x="1331899" y="154292"/>
                </a:lnTo>
                <a:lnTo>
                  <a:pt x="1257820" y="151892"/>
                </a:lnTo>
                <a:lnTo>
                  <a:pt x="1257617" y="151701"/>
                </a:lnTo>
                <a:lnTo>
                  <a:pt x="1255229" y="77635"/>
                </a:lnTo>
                <a:lnTo>
                  <a:pt x="1251813" y="29895"/>
                </a:lnTo>
                <a:lnTo>
                  <a:pt x="1213612" y="0"/>
                </a:lnTo>
                <a:lnTo>
                  <a:pt x="1200975" y="762"/>
                </a:lnTo>
                <a:lnTo>
                  <a:pt x="1036777" y="154711"/>
                </a:lnTo>
                <a:lnTo>
                  <a:pt x="1004697" y="203669"/>
                </a:lnTo>
                <a:lnTo>
                  <a:pt x="993927" y="270979"/>
                </a:lnTo>
                <a:lnTo>
                  <a:pt x="991323" y="280212"/>
                </a:lnTo>
                <a:lnTo>
                  <a:pt x="620522" y="656526"/>
                </a:lnTo>
                <a:lnTo>
                  <a:pt x="571246" y="672782"/>
                </a:lnTo>
                <a:lnTo>
                  <a:pt x="549554" y="680808"/>
                </a:lnTo>
                <a:lnTo>
                  <a:pt x="511695" y="707402"/>
                </a:lnTo>
                <a:lnTo>
                  <a:pt x="481279" y="754367"/>
                </a:lnTo>
                <a:lnTo>
                  <a:pt x="472465" y="802728"/>
                </a:lnTo>
                <a:lnTo>
                  <a:pt x="481368" y="851077"/>
                </a:lnTo>
                <a:lnTo>
                  <a:pt x="507987" y="893965"/>
                </a:lnTo>
                <a:lnTo>
                  <a:pt x="551700" y="925525"/>
                </a:lnTo>
                <a:lnTo>
                  <a:pt x="604278" y="937234"/>
                </a:lnTo>
                <a:lnTo>
                  <a:pt x="606996" y="937260"/>
                </a:lnTo>
                <a:lnTo>
                  <a:pt x="633437" y="934681"/>
                </a:lnTo>
                <a:lnTo>
                  <a:pt x="681570" y="914742"/>
                </a:lnTo>
                <a:lnTo>
                  <a:pt x="717080" y="880021"/>
                </a:lnTo>
                <a:lnTo>
                  <a:pt x="717842" y="878700"/>
                </a:lnTo>
                <a:lnTo>
                  <a:pt x="728687" y="860031"/>
                </a:lnTo>
                <a:lnTo>
                  <a:pt x="736714" y="838365"/>
                </a:lnTo>
                <a:lnTo>
                  <a:pt x="740930" y="815517"/>
                </a:lnTo>
                <a:lnTo>
                  <a:pt x="742276" y="807986"/>
                </a:lnTo>
                <a:lnTo>
                  <a:pt x="744778" y="800938"/>
                </a:lnTo>
                <a:lnTo>
                  <a:pt x="1113294" y="428701"/>
                </a:lnTo>
                <a:lnTo>
                  <a:pt x="1177632" y="412800"/>
                </a:lnTo>
                <a:lnTo>
                  <a:pt x="1205839" y="404837"/>
                </a:lnTo>
                <a:lnTo>
                  <a:pt x="1254810" y="372732"/>
                </a:lnTo>
                <a:lnTo>
                  <a:pt x="1396733" y="230822"/>
                </a:lnTo>
                <a:lnTo>
                  <a:pt x="1408760" y="208546"/>
                </a:lnTo>
                <a:lnTo>
                  <a:pt x="1409522" y="195910"/>
                </a:lnTo>
                <a:close/>
              </a:path>
            </a:pathLst>
          </a:custGeom>
          <a:solidFill>
            <a:srgbClr val="26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2072" y="1245942"/>
            <a:ext cx="1343092" cy="1343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AEE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85497" y="2777308"/>
            <a:ext cx="3749040" cy="3938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26AA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AEE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0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484" y="167042"/>
            <a:ext cx="7988630" cy="83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AEE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147" y="1197198"/>
            <a:ext cx="4364990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09" y="6932549"/>
            <a:ext cx="297815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30"/>
              </a:lnSpc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ertificacompetenze.unioncamere.it/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ertificacompetenze.skillsincloud.com/enrolls/5284506c-84cc-4f6e-b8db-26a4a04f9ea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mailto:formazionelavoro@br.camcom.it" TargetMode="External"/><Relationship Id="rId4" Type="http://schemas.openxmlformats.org/officeDocument/2006/relationships/hyperlink" Target="http://www.br.camcom.i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2908" y="4689"/>
            <a:ext cx="2362199" cy="48819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93837" y="1524000"/>
            <a:ext cx="6516907" cy="33156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just">
              <a:lnSpc>
                <a:spcPts val="6380"/>
              </a:lnSpc>
              <a:spcBef>
                <a:spcPts val="254"/>
              </a:spcBef>
            </a:pPr>
            <a:r>
              <a:rPr lang="it-IT" sz="5400" b="1" dirty="0">
                <a:latin typeface="Arial MT"/>
                <a:ea typeface="Liberation Sans" panose="020B0604020202020204" pitchFamily="34" charset="0"/>
                <a:cs typeface="Liberation Sans" panose="020B0604020202020204" pitchFamily="34" charset="0"/>
              </a:rPr>
              <a:t>Certificazione delle  competenze in </a:t>
            </a:r>
            <a:r>
              <a:rPr lang="it-IT" sz="5400" b="1" dirty="0" err="1">
                <a:latin typeface="Arial MT"/>
                <a:ea typeface="Liberation Sans" panose="020B0604020202020204" pitchFamily="34" charset="0"/>
                <a:cs typeface="Liberation Sans" panose="020B0604020202020204" pitchFamily="34" charset="0"/>
              </a:rPr>
              <a:t>Pcto</a:t>
            </a:r>
            <a:r>
              <a:rPr lang="it-IT" sz="5400" b="1" dirty="0">
                <a:latin typeface="Arial MT"/>
                <a:ea typeface="Liberation Sans" panose="020B0604020202020204" pitchFamily="34" charset="0"/>
                <a:cs typeface="Liberation Sans" panose="020B0604020202020204" pitchFamily="34" charset="0"/>
              </a:rPr>
              <a:t>  </a:t>
            </a:r>
            <a:r>
              <a:rPr lang="it-IT" sz="5400" b="1" spc="330" dirty="0">
                <a:latin typeface="Arial MT"/>
                <a:ea typeface="Liberation Sans" panose="020B0604020202020204" pitchFamily="34" charset="0"/>
                <a:cs typeface="Liberation Sans" panose="020B0604020202020204" pitchFamily="34" charset="0"/>
              </a:rPr>
              <a:t>TURISMO</a:t>
            </a:r>
            <a:br>
              <a:rPr lang="it-IT" sz="5350" spc="785" dirty="0"/>
            </a:br>
            <a:endParaRPr sz="5350" b="1" dirty="0">
              <a:latin typeface="+mn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307E6C2-B1C1-4412-8455-C60AA73E579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33" y="128883"/>
            <a:ext cx="1947545" cy="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VORO NEL TURISMO">
            <a:extLst>
              <a:ext uri="{FF2B5EF4-FFF2-40B4-BE49-F238E27FC236}">
                <a16:creationId xmlns:a16="http://schemas.microsoft.com/office/drawing/2014/main" id="{FD32CFC8-BC0B-4B33-A180-52631868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8888"/>
            <a:ext cx="2971800" cy="20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si Settore Cucina - B.A.A.S. STUDIO">
            <a:extLst>
              <a:ext uri="{FF2B5EF4-FFF2-40B4-BE49-F238E27FC236}">
                <a16:creationId xmlns:a16="http://schemas.microsoft.com/office/drawing/2014/main" id="{6A76DC57-4491-4891-9E00-58F5CA1E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35" y="4748888"/>
            <a:ext cx="2706466" cy="18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desi bar caffetteria paninoteca - Vendita Bar a Pinerolo (Torino) - 27614">
            <a:extLst>
              <a:ext uri="{FF2B5EF4-FFF2-40B4-BE49-F238E27FC236}">
                <a16:creationId xmlns:a16="http://schemas.microsoft.com/office/drawing/2014/main" id="{18B13F96-8A65-4416-B954-741DACFB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8" y="4765045"/>
            <a:ext cx="270646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4671" y="1137450"/>
            <a:ext cx="409575" cy="409575"/>
            <a:chOff x="804671" y="1137450"/>
            <a:chExt cx="409575" cy="409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061" y="1217835"/>
              <a:ext cx="257692" cy="248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4671" y="113745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89" y="409322"/>
                  </a:moveTo>
                  <a:lnTo>
                    <a:pt x="157832" y="403916"/>
                  </a:lnTo>
                  <a:lnTo>
                    <a:pt x="114727" y="388520"/>
                  </a:lnTo>
                  <a:lnTo>
                    <a:pt x="76703" y="364360"/>
                  </a:lnTo>
                  <a:lnTo>
                    <a:pt x="44989" y="332666"/>
                  </a:lnTo>
                  <a:lnTo>
                    <a:pt x="20814" y="294666"/>
                  </a:lnTo>
                  <a:lnTo>
                    <a:pt x="5408" y="251588"/>
                  </a:lnTo>
                  <a:lnTo>
                    <a:pt x="0" y="204661"/>
                  </a:lnTo>
                  <a:lnTo>
                    <a:pt x="5408" y="157734"/>
                  </a:lnTo>
                  <a:lnTo>
                    <a:pt x="20814" y="114656"/>
                  </a:lnTo>
                  <a:lnTo>
                    <a:pt x="44989" y="76655"/>
                  </a:lnTo>
                  <a:lnTo>
                    <a:pt x="76703" y="44961"/>
                  </a:lnTo>
                  <a:lnTo>
                    <a:pt x="114727" y="20801"/>
                  </a:lnTo>
                  <a:lnTo>
                    <a:pt x="157832" y="5405"/>
                  </a:lnTo>
                  <a:lnTo>
                    <a:pt x="204789" y="0"/>
                  </a:lnTo>
                  <a:lnTo>
                    <a:pt x="251745" y="5405"/>
                  </a:lnTo>
                  <a:lnTo>
                    <a:pt x="294850" y="20801"/>
                  </a:lnTo>
                  <a:lnTo>
                    <a:pt x="332874" y="44961"/>
                  </a:lnTo>
                  <a:lnTo>
                    <a:pt x="350655" y="62730"/>
                  </a:lnTo>
                  <a:lnTo>
                    <a:pt x="204261" y="62730"/>
                  </a:lnTo>
                  <a:lnTo>
                    <a:pt x="157815" y="69984"/>
                  </a:lnTo>
                  <a:lnTo>
                    <a:pt x="117441" y="90171"/>
                  </a:lnTo>
                  <a:lnTo>
                    <a:pt x="85579" y="120935"/>
                  </a:lnTo>
                  <a:lnTo>
                    <a:pt x="64671" y="159919"/>
                  </a:lnTo>
                  <a:lnTo>
                    <a:pt x="57159" y="204764"/>
                  </a:lnTo>
                  <a:lnTo>
                    <a:pt x="64671" y="249610"/>
                  </a:lnTo>
                  <a:lnTo>
                    <a:pt x="85579" y="288594"/>
                  </a:lnTo>
                  <a:lnTo>
                    <a:pt x="117441" y="319359"/>
                  </a:lnTo>
                  <a:lnTo>
                    <a:pt x="157815" y="339546"/>
                  </a:lnTo>
                  <a:lnTo>
                    <a:pt x="204261" y="346799"/>
                  </a:lnTo>
                  <a:lnTo>
                    <a:pt x="350446" y="346799"/>
                  </a:lnTo>
                  <a:lnTo>
                    <a:pt x="332874" y="364360"/>
                  </a:lnTo>
                  <a:lnTo>
                    <a:pt x="294850" y="388520"/>
                  </a:lnTo>
                  <a:lnTo>
                    <a:pt x="251745" y="403916"/>
                  </a:lnTo>
                  <a:lnTo>
                    <a:pt x="204789" y="409322"/>
                  </a:lnTo>
                  <a:close/>
                </a:path>
                <a:path w="409575" h="409575">
                  <a:moveTo>
                    <a:pt x="350446" y="346799"/>
                  </a:moveTo>
                  <a:lnTo>
                    <a:pt x="204261" y="346799"/>
                  </a:lnTo>
                  <a:lnTo>
                    <a:pt x="250707" y="339546"/>
                  </a:lnTo>
                  <a:lnTo>
                    <a:pt x="291082" y="319359"/>
                  </a:lnTo>
                  <a:lnTo>
                    <a:pt x="322944" y="288594"/>
                  </a:lnTo>
                  <a:lnTo>
                    <a:pt x="343852" y="249610"/>
                  </a:lnTo>
                  <a:lnTo>
                    <a:pt x="351364" y="204764"/>
                  </a:lnTo>
                  <a:lnTo>
                    <a:pt x="343852" y="159919"/>
                  </a:lnTo>
                  <a:lnTo>
                    <a:pt x="322944" y="120935"/>
                  </a:lnTo>
                  <a:lnTo>
                    <a:pt x="291082" y="90171"/>
                  </a:lnTo>
                  <a:lnTo>
                    <a:pt x="250707" y="69984"/>
                  </a:lnTo>
                  <a:lnTo>
                    <a:pt x="204261" y="62730"/>
                  </a:lnTo>
                  <a:lnTo>
                    <a:pt x="350655" y="62730"/>
                  </a:lnTo>
                  <a:lnTo>
                    <a:pt x="364588" y="76655"/>
                  </a:lnTo>
                  <a:lnTo>
                    <a:pt x="388763" y="114656"/>
                  </a:lnTo>
                  <a:lnTo>
                    <a:pt x="404170" y="157734"/>
                  </a:lnTo>
                  <a:lnTo>
                    <a:pt x="409578" y="204661"/>
                  </a:lnTo>
                  <a:lnTo>
                    <a:pt x="404170" y="251588"/>
                  </a:lnTo>
                  <a:lnTo>
                    <a:pt x="388763" y="294666"/>
                  </a:lnTo>
                  <a:lnTo>
                    <a:pt x="364588" y="332666"/>
                  </a:lnTo>
                  <a:lnTo>
                    <a:pt x="350446" y="346799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760" y="1314296"/>
              <a:ext cx="188546" cy="9437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1141" y="287695"/>
            <a:ext cx="1371599" cy="2857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79" y="1950720"/>
            <a:ext cx="9152787" cy="436244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978317" y="1403184"/>
            <a:ext cx="3572510" cy="9525"/>
          </a:xfrm>
          <a:custGeom>
            <a:avLst/>
            <a:gdLst/>
            <a:ahLst/>
            <a:cxnLst/>
            <a:rect l="l" t="t" r="r" b="b"/>
            <a:pathLst>
              <a:path w="3572510" h="9525">
                <a:moveTo>
                  <a:pt x="3571938" y="0"/>
                </a:moveTo>
                <a:lnTo>
                  <a:pt x="1504645" y="0"/>
                </a:lnTo>
                <a:lnTo>
                  <a:pt x="0" y="0"/>
                </a:lnTo>
                <a:lnTo>
                  <a:pt x="0" y="9525"/>
                </a:lnTo>
                <a:lnTo>
                  <a:pt x="1504645" y="9525"/>
                </a:lnTo>
                <a:lnTo>
                  <a:pt x="3571938" y="9525"/>
                </a:lnTo>
                <a:lnTo>
                  <a:pt x="3571938" y="0"/>
                </a:lnTo>
                <a:close/>
              </a:path>
            </a:pathLst>
          </a:custGeom>
          <a:solidFill>
            <a:srgbClr val="1C3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2919" y="1208070"/>
            <a:ext cx="388048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u="sng" spc="15" dirty="0">
                <a:solidFill>
                  <a:srgbClr val="1C3346"/>
                </a:solidFill>
                <a:uFill>
                  <a:solidFill>
                    <a:srgbClr val="1C3346"/>
                  </a:solidFill>
                </a:uFill>
                <a:latin typeface="Lucida Sans Unicode"/>
                <a:cs typeface="Lucida Sans Unicode"/>
                <a:hlinkClick r:id="rId6"/>
              </a:rPr>
              <a:t>htt</a:t>
            </a:r>
            <a:r>
              <a:rPr sz="1350" spc="15" dirty="0">
                <a:solidFill>
                  <a:srgbClr val="1C3346"/>
                </a:solidFill>
                <a:latin typeface="Lucida Sans Unicode"/>
                <a:cs typeface="Lucida Sans Unicode"/>
                <a:hlinkClick r:id="rId6"/>
              </a:rPr>
              <a:t>ps://certificacompetenze.unioncamere.it/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B08D104-FEA1-4CCC-9FDB-B6A6929F9F7B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533" y="128883"/>
            <a:ext cx="1947545" cy="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499" y="6926315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318" y="0"/>
                </a:lnTo>
              </a:path>
            </a:pathLst>
          </a:custGeom>
          <a:ln w="9524">
            <a:solidFill>
              <a:srgbClr val="424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4337" y="152905"/>
            <a:ext cx="585914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600" dirty="0">
                <a:solidFill>
                  <a:srgbClr val="26AAE1"/>
                </a:solidFill>
              </a:rPr>
              <a:t>LA PIATTAFORMA </a:t>
            </a:r>
            <a:br>
              <a:rPr lang="it-IT" sz="3600" dirty="0">
                <a:solidFill>
                  <a:srgbClr val="26AAE1"/>
                </a:solidFill>
              </a:rPr>
            </a:br>
            <a:r>
              <a:rPr sz="3600" dirty="0">
                <a:solidFill>
                  <a:srgbClr val="26AAE1"/>
                </a:solidFill>
              </a:rPr>
              <a:t>ITER CERTIFICAZIONE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0" y="446924"/>
            <a:ext cx="1677670" cy="104775"/>
          </a:xfrm>
          <a:custGeom>
            <a:avLst/>
            <a:gdLst/>
            <a:ahLst/>
            <a:cxnLst/>
            <a:rect l="l" t="t" r="r" b="b"/>
            <a:pathLst>
              <a:path w="1677670" h="104775">
                <a:moveTo>
                  <a:pt x="0" y="0"/>
                </a:moveTo>
                <a:lnTo>
                  <a:pt x="1677100" y="0"/>
                </a:lnTo>
                <a:lnTo>
                  <a:pt x="1677100" y="104774"/>
                </a:lnTo>
                <a:lnTo>
                  <a:pt x="0" y="104774"/>
                </a:lnTo>
                <a:lnTo>
                  <a:pt x="0" y="0"/>
                </a:lnTo>
                <a:close/>
              </a:path>
            </a:pathLst>
          </a:custGeom>
          <a:solidFill>
            <a:srgbClr val="D8D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1393" y="446924"/>
            <a:ext cx="1982470" cy="104775"/>
          </a:xfrm>
          <a:custGeom>
            <a:avLst/>
            <a:gdLst/>
            <a:ahLst/>
            <a:cxnLst/>
            <a:rect l="l" t="t" r="r" b="b"/>
            <a:pathLst>
              <a:path w="1982470" h="104775">
                <a:moveTo>
                  <a:pt x="1982205" y="104774"/>
                </a:moveTo>
                <a:lnTo>
                  <a:pt x="0" y="104774"/>
                </a:lnTo>
                <a:lnTo>
                  <a:pt x="0" y="0"/>
                </a:lnTo>
                <a:lnTo>
                  <a:pt x="1982205" y="0"/>
                </a:lnTo>
                <a:lnTo>
                  <a:pt x="1982205" y="104774"/>
                </a:lnTo>
                <a:close/>
              </a:path>
            </a:pathLst>
          </a:custGeom>
          <a:solidFill>
            <a:srgbClr val="D8D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027" y="1304890"/>
            <a:ext cx="985466" cy="13610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6454" y="1303858"/>
            <a:ext cx="794315" cy="13631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310" y="1303858"/>
            <a:ext cx="1092826" cy="12574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7807" y="2889250"/>
            <a:ext cx="1466215" cy="444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398780">
              <a:lnSpc>
                <a:spcPts val="1500"/>
              </a:lnSpc>
              <a:spcBef>
                <a:spcPts val="400"/>
              </a:spcBef>
            </a:pPr>
            <a:r>
              <a:rPr sz="1500" b="1" spc="100" dirty="0">
                <a:solidFill>
                  <a:srgbClr val="424137"/>
                </a:solidFill>
                <a:latin typeface="Trebuchet MS"/>
                <a:cs typeface="Trebuchet MS"/>
              </a:rPr>
              <a:t>ESAME </a:t>
            </a:r>
            <a:r>
              <a:rPr sz="1500" b="1" spc="105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155" dirty="0">
                <a:solidFill>
                  <a:srgbClr val="424137"/>
                </a:solidFill>
                <a:latin typeface="Trebuchet MS"/>
                <a:cs typeface="Trebuchet MS"/>
              </a:rPr>
              <a:t>D</a:t>
            </a:r>
            <a:r>
              <a:rPr sz="1500" b="1" spc="100" dirty="0">
                <a:solidFill>
                  <a:srgbClr val="424137"/>
                </a:solidFill>
                <a:latin typeface="Trebuchet MS"/>
                <a:cs typeface="Trebuchet MS"/>
              </a:rPr>
              <a:t>O</a:t>
            </a:r>
            <a:r>
              <a:rPr sz="1500" b="1" spc="95" dirty="0">
                <a:solidFill>
                  <a:srgbClr val="424137"/>
                </a:solidFill>
                <a:latin typeface="Trebuchet MS"/>
                <a:cs typeface="Trebuchet MS"/>
              </a:rPr>
              <a:t>C</a:t>
            </a:r>
            <a:r>
              <a:rPr sz="1500" b="1" spc="75" dirty="0">
                <a:solidFill>
                  <a:srgbClr val="424137"/>
                </a:solidFill>
                <a:latin typeface="Trebuchet MS"/>
                <a:cs typeface="Trebuchet MS"/>
              </a:rPr>
              <a:t>U</a:t>
            </a:r>
            <a:r>
              <a:rPr sz="1500" b="1" spc="140" dirty="0">
                <a:solidFill>
                  <a:srgbClr val="424137"/>
                </a:solidFill>
                <a:latin typeface="Trebuchet MS"/>
                <a:cs typeface="Trebuchet MS"/>
              </a:rPr>
              <a:t>M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r>
              <a:rPr sz="1500" b="1" spc="110" dirty="0">
                <a:solidFill>
                  <a:srgbClr val="424137"/>
                </a:solidFill>
                <a:latin typeface="Trebuchet MS"/>
                <a:cs typeface="Trebuchet MS"/>
              </a:rPr>
              <a:t>N</a:t>
            </a:r>
            <a:r>
              <a:rPr sz="1500" b="1" spc="-15" dirty="0">
                <a:solidFill>
                  <a:srgbClr val="424137"/>
                </a:solidFill>
                <a:latin typeface="Trebuchet MS"/>
                <a:cs typeface="Trebuchet MS"/>
              </a:rPr>
              <a:t>T</a:t>
            </a:r>
            <a:r>
              <a:rPr sz="1500" b="1" spc="150" dirty="0">
                <a:solidFill>
                  <a:srgbClr val="424137"/>
                </a:solidFill>
                <a:latin typeface="Trebuchet MS"/>
                <a:cs typeface="Trebuchet MS"/>
              </a:rPr>
              <a:t>A</a:t>
            </a:r>
            <a:r>
              <a:rPr sz="1500" b="1" spc="-10" dirty="0">
                <a:solidFill>
                  <a:srgbClr val="424137"/>
                </a:solidFill>
                <a:latin typeface="Trebuchet MS"/>
                <a:cs typeface="Trebuchet MS"/>
              </a:rPr>
              <a:t>L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042" y="2794000"/>
            <a:ext cx="1913889" cy="635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-635" algn="ctr">
              <a:lnSpc>
                <a:spcPts val="1500"/>
              </a:lnSpc>
              <a:spcBef>
                <a:spcPts val="400"/>
              </a:spcBef>
            </a:pPr>
            <a:r>
              <a:rPr sz="1500" b="1" spc="40" dirty="0">
                <a:solidFill>
                  <a:srgbClr val="424137"/>
                </a:solidFill>
                <a:latin typeface="Trebuchet MS"/>
                <a:cs typeface="Trebuchet MS"/>
              </a:rPr>
              <a:t>TEST </a:t>
            </a:r>
            <a:r>
              <a:rPr sz="1500" b="1" spc="80" dirty="0">
                <a:solidFill>
                  <a:srgbClr val="424137"/>
                </a:solidFill>
                <a:latin typeface="Trebuchet MS"/>
                <a:cs typeface="Trebuchet MS"/>
              </a:rPr>
              <a:t>PER </a:t>
            </a:r>
            <a:r>
              <a:rPr sz="1500" b="1" spc="70" dirty="0">
                <a:solidFill>
                  <a:srgbClr val="424137"/>
                </a:solidFill>
                <a:latin typeface="Trebuchet MS"/>
                <a:cs typeface="Trebuchet MS"/>
              </a:rPr>
              <a:t>LA </a:t>
            </a:r>
            <a:r>
              <a:rPr sz="1500" b="1" spc="75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424137"/>
                </a:solidFill>
                <a:latin typeface="Trebuchet MS"/>
                <a:cs typeface="Trebuchet MS"/>
              </a:rPr>
              <a:t>CERTIFICAZIONE </a:t>
            </a:r>
            <a:r>
              <a:rPr sz="1500" b="1" spc="50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155" dirty="0">
                <a:solidFill>
                  <a:srgbClr val="424137"/>
                </a:solidFill>
                <a:latin typeface="Trebuchet MS"/>
                <a:cs typeface="Trebuchet MS"/>
              </a:rPr>
              <a:t>D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r>
              <a:rPr sz="1500" b="1" spc="-10" dirty="0">
                <a:solidFill>
                  <a:srgbClr val="424137"/>
                </a:solidFill>
                <a:latin typeface="Trebuchet MS"/>
                <a:cs typeface="Trebuchet MS"/>
              </a:rPr>
              <a:t>LL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r>
              <a:rPr sz="1500" b="1" spc="-60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95" dirty="0">
                <a:solidFill>
                  <a:srgbClr val="424137"/>
                </a:solidFill>
                <a:latin typeface="Trebuchet MS"/>
                <a:cs typeface="Trebuchet MS"/>
              </a:rPr>
              <a:t>C</a:t>
            </a:r>
            <a:r>
              <a:rPr sz="1500" b="1" spc="100" dirty="0">
                <a:solidFill>
                  <a:srgbClr val="424137"/>
                </a:solidFill>
                <a:latin typeface="Trebuchet MS"/>
                <a:cs typeface="Trebuchet MS"/>
              </a:rPr>
              <a:t>O</a:t>
            </a:r>
            <a:r>
              <a:rPr sz="1500" b="1" spc="140" dirty="0">
                <a:solidFill>
                  <a:srgbClr val="424137"/>
                </a:solidFill>
                <a:latin typeface="Trebuchet MS"/>
                <a:cs typeface="Trebuchet MS"/>
              </a:rPr>
              <a:t>M</a:t>
            </a:r>
            <a:r>
              <a:rPr sz="1500" b="1" spc="95" dirty="0">
                <a:solidFill>
                  <a:srgbClr val="424137"/>
                </a:solidFill>
                <a:latin typeface="Trebuchet MS"/>
                <a:cs typeface="Trebuchet MS"/>
              </a:rPr>
              <a:t>P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r>
              <a:rPr sz="1500" b="1" spc="-15" dirty="0">
                <a:solidFill>
                  <a:srgbClr val="424137"/>
                </a:solidFill>
                <a:latin typeface="Trebuchet MS"/>
                <a:cs typeface="Trebuchet MS"/>
              </a:rPr>
              <a:t>T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r>
              <a:rPr sz="1500" b="1" spc="110" dirty="0">
                <a:solidFill>
                  <a:srgbClr val="424137"/>
                </a:solidFill>
                <a:latin typeface="Trebuchet MS"/>
                <a:cs typeface="Trebuchet MS"/>
              </a:rPr>
              <a:t>N</a:t>
            </a:r>
            <a:r>
              <a:rPr sz="1500" b="1" spc="50" dirty="0">
                <a:solidFill>
                  <a:srgbClr val="424137"/>
                </a:solidFill>
                <a:latin typeface="Trebuchet MS"/>
                <a:cs typeface="Trebuchet MS"/>
              </a:rPr>
              <a:t>Z</a:t>
            </a:r>
            <a:r>
              <a:rPr sz="1500" b="1" spc="20" dirty="0">
                <a:solidFill>
                  <a:srgbClr val="424137"/>
                </a:solidFill>
                <a:latin typeface="Trebuchet MS"/>
                <a:cs typeface="Trebuchet MS"/>
              </a:rPr>
              <a:t>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3648" y="2794000"/>
            <a:ext cx="2140585" cy="635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400"/>
              </a:spcBef>
            </a:pPr>
            <a:r>
              <a:rPr sz="1500" b="1" spc="65" dirty="0">
                <a:solidFill>
                  <a:srgbClr val="424137"/>
                </a:solidFill>
                <a:latin typeface="Trebuchet MS"/>
                <a:cs typeface="Trebuchet MS"/>
              </a:rPr>
              <a:t>VALUTAZIONE</a:t>
            </a:r>
            <a:r>
              <a:rPr sz="1500" b="1" spc="-90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150" dirty="0">
                <a:solidFill>
                  <a:srgbClr val="424137"/>
                </a:solidFill>
                <a:latin typeface="Trebuchet MS"/>
                <a:cs typeface="Trebuchet MS"/>
              </a:rPr>
              <a:t>A</a:t>
            </a:r>
            <a:r>
              <a:rPr sz="1500" b="1" spc="-90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110" dirty="0">
                <a:solidFill>
                  <a:srgbClr val="424137"/>
                </a:solidFill>
                <a:latin typeface="Trebuchet MS"/>
                <a:cs typeface="Trebuchet MS"/>
              </a:rPr>
              <a:t>CURA </a:t>
            </a:r>
            <a:r>
              <a:rPr sz="1500" b="1" spc="-434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424137"/>
                </a:solidFill>
                <a:latin typeface="Trebuchet MS"/>
                <a:cs typeface="Trebuchet MS"/>
              </a:rPr>
              <a:t>DI </a:t>
            </a:r>
            <a:r>
              <a:rPr sz="1500" b="1" spc="110" dirty="0">
                <a:solidFill>
                  <a:srgbClr val="424137"/>
                </a:solidFill>
                <a:latin typeface="Trebuchet MS"/>
                <a:cs typeface="Trebuchet MS"/>
              </a:rPr>
              <a:t>UNA </a:t>
            </a:r>
            <a:r>
              <a:rPr sz="1500" b="1" spc="90" dirty="0">
                <a:solidFill>
                  <a:srgbClr val="424137"/>
                </a:solidFill>
                <a:latin typeface="Trebuchet MS"/>
                <a:cs typeface="Trebuchet MS"/>
              </a:rPr>
              <a:t>COMMISSIONE </a:t>
            </a:r>
            <a:r>
              <a:rPr sz="1500" b="1" spc="-440" dirty="0">
                <a:solidFill>
                  <a:srgbClr val="424137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424137"/>
                </a:solidFill>
                <a:latin typeface="Trebuchet MS"/>
                <a:cs typeface="Trebuchet MS"/>
              </a:rPr>
              <a:t>TERZA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314" y="3630674"/>
            <a:ext cx="2639060" cy="4432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61060" marR="5080" indent="-848994">
              <a:lnSpc>
                <a:spcPct val="101899"/>
              </a:lnSpc>
              <a:spcBef>
                <a:spcPts val="85"/>
              </a:spcBef>
            </a:pPr>
            <a:r>
              <a:rPr sz="1350" spc="5" dirty="0">
                <a:latin typeface="Arial MT"/>
                <a:cs typeface="Arial MT"/>
              </a:rPr>
              <a:t>VERIFICA DEL DOSSIER DELLE </a:t>
            </a:r>
            <a:r>
              <a:rPr sz="1350" spc="-36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EVIDENZE: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924" y="44044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924" y="46426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924" y="51188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5586" y="4278534"/>
            <a:ext cx="2931795" cy="121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>
              <a:lnSpc>
                <a:spcPct val="100800"/>
              </a:lnSpc>
              <a:spcBef>
                <a:spcPts val="100"/>
              </a:spcBef>
            </a:pPr>
            <a:r>
              <a:rPr sz="1550" b="1" dirty="0">
                <a:latin typeface="Arial"/>
                <a:cs typeface="Arial"/>
              </a:rPr>
              <a:t>Progetto formativo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individuale </a:t>
            </a:r>
            <a:r>
              <a:rPr sz="1550" b="1" spc="-415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Scheda  </a:t>
            </a:r>
            <a:r>
              <a:rPr sz="1550" b="1" dirty="0">
                <a:latin typeface="Arial"/>
                <a:cs typeface="Arial"/>
              </a:rPr>
              <a:t>osservazione 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evidenze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esterne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1550" b="1" dirty="0">
                <a:latin typeface="Arial"/>
                <a:cs typeface="Arial"/>
              </a:rPr>
              <a:t>Foglio firme </a:t>
            </a:r>
            <a:r>
              <a:rPr sz="1550" b="1" spc="5" dirty="0">
                <a:latin typeface="Arial"/>
                <a:cs typeface="Arial"/>
              </a:rPr>
              <a:t>per </a:t>
            </a:r>
            <a:r>
              <a:rPr sz="1550" b="1" dirty="0">
                <a:latin typeface="Arial"/>
                <a:cs typeface="Arial"/>
              </a:rPr>
              <a:t>verifica </a:t>
            </a:r>
            <a:r>
              <a:rPr sz="1550" b="1" spc="5" dirty="0">
                <a:latin typeface="Arial"/>
                <a:cs typeface="Arial"/>
              </a:rPr>
              <a:t>monte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ore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in imprese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0033" y="3630674"/>
            <a:ext cx="2764155" cy="1490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85"/>
              </a:spcBef>
            </a:pPr>
            <a:r>
              <a:rPr sz="1350" dirty="0">
                <a:latin typeface="Arial MT"/>
                <a:cs typeface="Arial MT"/>
              </a:rPr>
              <a:t>I </a:t>
            </a:r>
            <a:r>
              <a:rPr sz="1350" spc="5" dirty="0">
                <a:latin typeface="Arial MT"/>
                <a:cs typeface="Arial MT"/>
              </a:rPr>
              <a:t>CANDIDATI CHE SUPERANO LA </a:t>
            </a:r>
            <a:r>
              <a:rPr sz="1350" spc="-36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VERIFICA DOCUMENTALE SONO </a:t>
            </a:r>
            <a:r>
              <a:rPr sz="1350" spc="-36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AMMESSI AL TEST/ESAME CHE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SARÀ SOMMINISTRATO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MEDIANTE LA PIATTAFORMA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ONLINE CON LOGICA DI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GAMIFICATION: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86849" y="54115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6849" y="58877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50511" y="5285578"/>
            <a:ext cx="2910205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0855">
              <a:lnSpc>
                <a:spcPct val="100800"/>
              </a:lnSpc>
              <a:spcBef>
                <a:spcPts val="100"/>
              </a:spcBef>
            </a:pPr>
            <a:r>
              <a:rPr sz="1550" b="1" spc="5" dirty="0">
                <a:latin typeface="Arial"/>
                <a:cs typeface="Arial"/>
              </a:rPr>
              <a:t>Prova per </a:t>
            </a:r>
            <a:r>
              <a:rPr sz="1550" b="1" dirty="0">
                <a:latin typeface="Arial"/>
                <a:cs typeface="Arial"/>
              </a:rPr>
              <a:t>la verifica delle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conoscenze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1550" b="1" dirty="0">
                <a:latin typeface="Arial"/>
                <a:cs typeface="Arial"/>
              </a:rPr>
              <a:t>Test </a:t>
            </a:r>
            <a:r>
              <a:rPr sz="1550" b="1" spc="5" dirty="0">
                <a:latin typeface="Arial"/>
                <a:cs typeface="Arial"/>
              </a:rPr>
              <a:t>per </a:t>
            </a:r>
            <a:r>
              <a:rPr sz="1550" b="1" dirty="0">
                <a:latin typeface="Arial"/>
                <a:cs typeface="Arial"/>
              </a:rPr>
              <a:t>la verifica delle abilità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e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delle soft skills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49241" y="3630674"/>
            <a:ext cx="2889250" cy="12814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85"/>
              </a:spcBef>
            </a:pPr>
            <a:r>
              <a:rPr sz="1350" spc="5" dirty="0">
                <a:latin typeface="Arial MT"/>
                <a:cs typeface="Arial MT"/>
              </a:rPr>
              <a:t>TUTTO IL PROCESSO </a:t>
            </a:r>
            <a:r>
              <a:rPr sz="1350" spc="10" dirty="0">
                <a:latin typeface="Arial MT"/>
                <a:cs typeface="Arial MT"/>
              </a:rPr>
              <a:t>E </a:t>
            </a:r>
            <a:r>
              <a:rPr sz="1350" dirty="0">
                <a:latin typeface="Arial MT"/>
                <a:cs typeface="Arial MT"/>
              </a:rPr>
              <a:t>I </a:t>
            </a:r>
            <a:r>
              <a:rPr sz="1350" spc="5" dirty="0">
                <a:latin typeface="Arial MT"/>
                <a:cs typeface="Arial MT"/>
              </a:rPr>
              <a:t> RISULTATI DEL TEST SONO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VALUTATI </a:t>
            </a:r>
            <a:r>
              <a:rPr sz="1350" spc="10" dirty="0">
                <a:latin typeface="Arial MT"/>
                <a:cs typeface="Arial MT"/>
              </a:rPr>
              <a:t>E </a:t>
            </a:r>
            <a:r>
              <a:rPr sz="1350" spc="5" dirty="0">
                <a:latin typeface="Arial MT"/>
                <a:cs typeface="Arial MT"/>
              </a:rPr>
              <a:t>VALIDATI DA UNA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COMMISSONE TERZA COMPOSTA </a:t>
            </a:r>
            <a:r>
              <a:rPr sz="1350" spc="-36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DA ESPERTI CHE RILASCIA, IN 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CASO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DI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ESITO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POSITIVO: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98565" y="54042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8565" y="56423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62227" y="5278303"/>
            <a:ext cx="245935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sz="1550" b="1" dirty="0">
                <a:latin typeface="Arial"/>
                <a:cs typeface="Arial"/>
              </a:rPr>
              <a:t>L'attestato di </a:t>
            </a:r>
            <a:r>
              <a:rPr sz="1550" b="1" spc="5" dirty="0">
                <a:latin typeface="Arial"/>
                <a:cs typeface="Arial"/>
              </a:rPr>
              <a:t>competenza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L'open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badge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65609" y="6932549"/>
            <a:ext cx="29781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30"/>
              </a:lnSpc>
            </a:pPr>
            <a:r>
              <a:rPr lang="it-IT" spc="5" dirty="0"/>
              <a:t>24</a:t>
            </a:r>
            <a:endParaRPr spc="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134" y="-152400"/>
            <a:ext cx="8534301" cy="51200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 algn="ctr">
              <a:lnSpc>
                <a:spcPct val="75300"/>
              </a:lnSpc>
              <a:spcBef>
                <a:spcPts val="1285"/>
              </a:spcBef>
            </a:pPr>
            <a:r>
              <a:rPr lang="it-IT" sz="3000" spc="-130" dirty="0">
                <a:latin typeface="Arial MT"/>
              </a:rPr>
              <a:t>Programma percorso di Formazione</a:t>
            </a:r>
            <a:endParaRPr sz="3000" dirty="0">
              <a:latin typeface="Arial M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C122A3-1D20-6FBB-DF31-A95A8AE7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" y="533400"/>
            <a:ext cx="9678466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134" y="279180"/>
            <a:ext cx="8534301" cy="535211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lang="it-IT" sz="3200" spc="-130" dirty="0">
                <a:latin typeface="Arial MT"/>
              </a:rPr>
              <a:t>Come partecipare alla formazione</a:t>
            </a:r>
            <a:endParaRPr sz="3200" dirty="0">
              <a:latin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516" y="1752600"/>
            <a:ext cx="8980016" cy="43935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lvl="0" algn="just"/>
            <a:endParaRPr lang="it-IT" sz="1600" dirty="0">
              <a:latin typeface="Arial MT"/>
            </a:endParaRPr>
          </a:p>
          <a:p>
            <a:pPr lvl="0" algn="just"/>
            <a:endParaRPr lang="it-IT" sz="1600" b="1" dirty="0">
              <a:latin typeface="Arial MT"/>
            </a:endParaRPr>
          </a:p>
          <a:p>
            <a:pPr lvl="0" algn="just"/>
            <a:r>
              <a:rPr lang="it-IT" sz="2000" dirty="0">
                <a:latin typeface="Arial MT"/>
              </a:rPr>
              <a:t>La formazione per i tutor aziendali è fruibile </a:t>
            </a:r>
            <a:r>
              <a:rPr lang="it-IT" sz="2000" b="1" dirty="0">
                <a:latin typeface="Arial MT"/>
              </a:rPr>
              <a:t>in modalità asincrona </a:t>
            </a:r>
            <a:r>
              <a:rPr lang="it-IT" sz="2000" dirty="0">
                <a:latin typeface="Arial MT"/>
              </a:rPr>
              <a:t>al  seguente link:</a:t>
            </a:r>
          </a:p>
          <a:p>
            <a:pPr lvl="0" algn="just"/>
            <a:endParaRPr lang="it-IT" sz="2000" b="1" dirty="0">
              <a:latin typeface="Arial 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 MT"/>
                <a:cs typeface="Arial" panose="020B0604020202020204" pitchFamily="34" charset="0"/>
                <a:hlinkClick r:id="rId2"/>
              </a:rPr>
              <a:t>certificacompetenze.skillsincloud.com/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Arial MT"/>
                <a:cs typeface="Arial" panose="020B0604020202020204" pitchFamily="34" charset="0"/>
                <a:hlinkClick r:id="rId2"/>
              </a:rPr>
              <a:t>enrolls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 MT"/>
                <a:cs typeface="Arial" panose="020B0604020202020204" pitchFamily="34" charset="0"/>
                <a:hlinkClick r:id="rId2"/>
              </a:rPr>
              <a:t>/5284506c-84cc-4f6e-b8db-26a4a04f9ea9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 M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000" dirty="0">
              <a:solidFill>
                <a:srgbClr val="1155CC"/>
              </a:solidFill>
              <a:latin typeface="Arial M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 MT"/>
                <a:cs typeface="Arial" panose="020B0604020202020204" pitchFamily="34" charset="0"/>
              </a:rPr>
              <a:t>previa  autenticazione compilando pochi campi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MT"/>
                <a:cs typeface="Arial" panose="020B0604020202020204" pitchFamily="34" charset="0"/>
              </a:rPr>
              <a:t>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M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MT"/>
                <a:cs typeface="Arial" panose="020B0604020202020204" pitchFamily="34" charset="0"/>
              </a:rPr>
              <a:t>Il corso comprende 10 moduli e un test finale.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MT"/>
                <a:cs typeface="Arial" panose="020B0604020202020204" pitchFamily="34" charset="0"/>
              </a:rPr>
              <a:t>Chi supera il test riceve il badge.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MT"/>
            </a:endParaRPr>
          </a:p>
          <a:p>
            <a:pPr marL="359410" algn="just">
              <a:lnSpc>
                <a:spcPct val="100000"/>
              </a:lnSpc>
              <a:spcBef>
                <a:spcPts val="1125"/>
              </a:spcBef>
            </a:pPr>
            <a:r>
              <a:rPr sz="2000" spc="-5" dirty="0">
                <a:solidFill>
                  <a:srgbClr val="00AEEF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1637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6644" y="4651441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787" y="409574"/>
                </a:moveTo>
                <a:lnTo>
                  <a:pt x="157833" y="404166"/>
                </a:lnTo>
                <a:lnTo>
                  <a:pt x="114730" y="388758"/>
                </a:lnTo>
                <a:lnTo>
                  <a:pt x="76706" y="364583"/>
                </a:lnTo>
                <a:lnTo>
                  <a:pt x="44991" y="332868"/>
                </a:lnTo>
                <a:lnTo>
                  <a:pt x="20816" y="294844"/>
                </a:lnTo>
                <a:lnTo>
                  <a:pt x="5408" y="251741"/>
                </a:lnTo>
                <a:lnTo>
                  <a:pt x="0" y="204787"/>
                </a:lnTo>
                <a:lnTo>
                  <a:pt x="5408" y="157833"/>
                </a:lnTo>
                <a:lnTo>
                  <a:pt x="20816" y="114730"/>
                </a:lnTo>
                <a:lnTo>
                  <a:pt x="44991" y="76706"/>
                </a:lnTo>
                <a:lnTo>
                  <a:pt x="76706" y="44991"/>
                </a:lnTo>
                <a:lnTo>
                  <a:pt x="114730" y="20816"/>
                </a:lnTo>
                <a:lnTo>
                  <a:pt x="157833" y="5408"/>
                </a:lnTo>
                <a:lnTo>
                  <a:pt x="204787" y="0"/>
                </a:lnTo>
                <a:lnTo>
                  <a:pt x="251741" y="5408"/>
                </a:lnTo>
                <a:lnTo>
                  <a:pt x="294844" y="20816"/>
                </a:lnTo>
                <a:lnTo>
                  <a:pt x="332868" y="44991"/>
                </a:lnTo>
                <a:lnTo>
                  <a:pt x="364583" y="76706"/>
                </a:lnTo>
                <a:lnTo>
                  <a:pt x="372777" y="89594"/>
                </a:lnTo>
                <a:lnTo>
                  <a:pt x="96480" y="89594"/>
                </a:lnTo>
                <a:lnTo>
                  <a:pt x="89594" y="96480"/>
                </a:lnTo>
                <a:lnTo>
                  <a:pt x="89594" y="104953"/>
                </a:lnTo>
                <a:lnTo>
                  <a:pt x="95275" y="154247"/>
                </a:lnTo>
                <a:lnTo>
                  <a:pt x="111455" y="199503"/>
                </a:lnTo>
                <a:lnTo>
                  <a:pt x="136843" y="239429"/>
                </a:lnTo>
                <a:lnTo>
                  <a:pt x="170145" y="272731"/>
                </a:lnTo>
                <a:lnTo>
                  <a:pt x="210071" y="298119"/>
                </a:lnTo>
                <a:lnTo>
                  <a:pt x="255327" y="314299"/>
                </a:lnTo>
                <a:lnTo>
                  <a:pt x="304621" y="319980"/>
                </a:lnTo>
                <a:lnTo>
                  <a:pt x="372777" y="319980"/>
                </a:lnTo>
                <a:lnTo>
                  <a:pt x="364583" y="332868"/>
                </a:lnTo>
                <a:lnTo>
                  <a:pt x="332868" y="364583"/>
                </a:lnTo>
                <a:lnTo>
                  <a:pt x="294844" y="388758"/>
                </a:lnTo>
                <a:lnTo>
                  <a:pt x="251741" y="404166"/>
                </a:lnTo>
                <a:lnTo>
                  <a:pt x="204787" y="409574"/>
                </a:lnTo>
                <a:close/>
              </a:path>
              <a:path w="409575" h="409575">
                <a:moveTo>
                  <a:pt x="234891" y="267298"/>
                </a:moveTo>
                <a:lnTo>
                  <a:pt x="205430" y="251143"/>
                </a:lnTo>
                <a:lnTo>
                  <a:pt x="179713" y="229861"/>
                </a:lnTo>
                <a:lnTo>
                  <a:pt x="158431" y="204144"/>
                </a:lnTo>
                <a:lnTo>
                  <a:pt x="142276" y="174683"/>
                </a:lnTo>
                <a:lnTo>
                  <a:pt x="167029" y="162242"/>
                </a:lnTo>
                <a:lnTo>
                  <a:pt x="168642" y="158198"/>
                </a:lnTo>
                <a:lnTo>
                  <a:pt x="159277" y="117870"/>
                </a:lnTo>
                <a:lnTo>
                  <a:pt x="158710" y="96480"/>
                </a:lnTo>
                <a:lnTo>
                  <a:pt x="151824" y="89594"/>
                </a:lnTo>
                <a:lnTo>
                  <a:pt x="372777" y="89594"/>
                </a:lnTo>
                <a:lnTo>
                  <a:pt x="388758" y="114730"/>
                </a:lnTo>
                <a:lnTo>
                  <a:pt x="404166" y="157833"/>
                </a:lnTo>
                <a:lnTo>
                  <a:pt x="409574" y="204787"/>
                </a:lnTo>
                <a:lnTo>
                  <a:pt x="405411" y="240932"/>
                </a:lnTo>
                <a:lnTo>
                  <a:pt x="251402" y="240932"/>
                </a:lnTo>
                <a:lnTo>
                  <a:pt x="247332" y="242545"/>
                </a:lnTo>
                <a:lnTo>
                  <a:pt x="234891" y="267298"/>
                </a:lnTo>
                <a:close/>
              </a:path>
              <a:path w="409575" h="409575">
                <a:moveTo>
                  <a:pt x="372777" y="319980"/>
                </a:moveTo>
                <a:lnTo>
                  <a:pt x="313094" y="319980"/>
                </a:lnTo>
                <a:lnTo>
                  <a:pt x="319980" y="313094"/>
                </a:lnTo>
                <a:lnTo>
                  <a:pt x="319980" y="257750"/>
                </a:lnTo>
                <a:lnTo>
                  <a:pt x="313094" y="250864"/>
                </a:lnTo>
                <a:lnTo>
                  <a:pt x="304621" y="250864"/>
                </a:lnTo>
                <a:lnTo>
                  <a:pt x="291704" y="250297"/>
                </a:lnTo>
                <a:lnTo>
                  <a:pt x="279099" y="248634"/>
                </a:lnTo>
                <a:lnTo>
                  <a:pt x="266859" y="245929"/>
                </a:lnTo>
                <a:lnTo>
                  <a:pt x="255037" y="242237"/>
                </a:lnTo>
                <a:lnTo>
                  <a:pt x="251402" y="240932"/>
                </a:lnTo>
                <a:lnTo>
                  <a:pt x="405411" y="240932"/>
                </a:lnTo>
                <a:lnTo>
                  <a:pt x="404166" y="251741"/>
                </a:lnTo>
                <a:lnTo>
                  <a:pt x="388758" y="294844"/>
                </a:lnTo>
                <a:lnTo>
                  <a:pt x="372777" y="319980"/>
                </a:lnTo>
                <a:close/>
              </a:path>
            </a:pathLst>
          </a:custGeom>
          <a:solidFill>
            <a:srgbClr val="009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36644" y="4087914"/>
            <a:ext cx="409575" cy="409575"/>
            <a:chOff x="5036644" y="4087914"/>
            <a:chExt cx="409575" cy="409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2033" y="4168299"/>
              <a:ext cx="257692" cy="248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6644" y="408791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89" y="409322"/>
                  </a:moveTo>
                  <a:lnTo>
                    <a:pt x="157832" y="403916"/>
                  </a:lnTo>
                  <a:lnTo>
                    <a:pt x="114727" y="388520"/>
                  </a:lnTo>
                  <a:lnTo>
                    <a:pt x="76703" y="364360"/>
                  </a:lnTo>
                  <a:lnTo>
                    <a:pt x="44989" y="332666"/>
                  </a:lnTo>
                  <a:lnTo>
                    <a:pt x="20814" y="294666"/>
                  </a:lnTo>
                  <a:lnTo>
                    <a:pt x="5408" y="251588"/>
                  </a:lnTo>
                  <a:lnTo>
                    <a:pt x="0" y="204661"/>
                  </a:lnTo>
                  <a:lnTo>
                    <a:pt x="5408" y="157734"/>
                  </a:lnTo>
                  <a:lnTo>
                    <a:pt x="20814" y="114656"/>
                  </a:lnTo>
                  <a:lnTo>
                    <a:pt x="44989" y="76655"/>
                  </a:lnTo>
                  <a:lnTo>
                    <a:pt x="76703" y="44961"/>
                  </a:lnTo>
                  <a:lnTo>
                    <a:pt x="114727" y="20801"/>
                  </a:lnTo>
                  <a:lnTo>
                    <a:pt x="157832" y="5405"/>
                  </a:lnTo>
                  <a:lnTo>
                    <a:pt x="204789" y="0"/>
                  </a:lnTo>
                  <a:lnTo>
                    <a:pt x="251745" y="5405"/>
                  </a:lnTo>
                  <a:lnTo>
                    <a:pt x="294850" y="20801"/>
                  </a:lnTo>
                  <a:lnTo>
                    <a:pt x="332874" y="44961"/>
                  </a:lnTo>
                  <a:lnTo>
                    <a:pt x="350655" y="62730"/>
                  </a:lnTo>
                  <a:lnTo>
                    <a:pt x="204261" y="62730"/>
                  </a:lnTo>
                  <a:lnTo>
                    <a:pt x="157815" y="69984"/>
                  </a:lnTo>
                  <a:lnTo>
                    <a:pt x="117441" y="90171"/>
                  </a:lnTo>
                  <a:lnTo>
                    <a:pt x="85579" y="120935"/>
                  </a:lnTo>
                  <a:lnTo>
                    <a:pt x="64671" y="159919"/>
                  </a:lnTo>
                  <a:lnTo>
                    <a:pt x="57159" y="204764"/>
                  </a:lnTo>
                  <a:lnTo>
                    <a:pt x="64671" y="249610"/>
                  </a:lnTo>
                  <a:lnTo>
                    <a:pt x="85579" y="288594"/>
                  </a:lnTo>
                  <a:lnTo>
                    <a:pt x="117441" y="319359"/>
                  </a:lnTo>
                  <a:lnTo>
                    <a:pt x="157815" y="339546"/>
                  </a:lnTo>
                  <a:lnTo>
                    <a:pt x="204261" y="346799"/>
                  </a:lnTo>
                  <a:lnTo>
                    <a:pt x="350446" y="346799"/>
                  </a:lnTo>
                  <a:lnTo>
                    <a:pt x="332874" y="364360"/>
                  </a:lnTo>
                  <a:lnTo>
                    <a:pt x="294850" y="388520"/>
                  </a:lnTo>
                  <a:lnTo>
                    <a:pt x="251745" y="403916"/>
                  </a:lnTo>
                  <a:lnTo>
                    <a:pt x="204789" y="409322"/>
                  </a:lnTo>
                  <a:close/>
                </a:path>
                <a:path w="409575" h="409575">
                  <a:moveTo>
                    <a:pt x="350446" y="346799"/>
                  </a:moveTo>
                  <a:lnTo>
                    <a:pt x="204261" y="346799"/>
                  </a:lnTo>
                  <a:lnTo>
                    <a:pt x="250707" y="339546"/>
                  </a:lnTo>
                  <a:lnTo>
                    <a:pt x="291082" y="319359"/>
                  </a:lnTo>
                  <a:lnTo>
                    <a:pt x="322944" y="288594"/>
                  </a:lnTo>
                  <a:lnTo>
                    <a:pt x="343852" y="249610"/>
                  </a:lnTo>
                  <a:lnTo>
                    <a:pt x="351364" y="204764"/>
                  </a:lnTo>
                  <a:lnTo>
                    <a:pt x="343852" y="159919"/>
                  </a:lnTo>
                  <a:lnTo>
                    <a:pt x="322944" y="120935"/>
                  </a:lnTo>
                  <a:lnTo>
                    <a:pt x="291082" y="90171"/>
                  </a:lnTo>
                  <a:lnTo>
                    <a:pt x="250707" y="69984"/>
                  </a:lnTo>
                  <a:lnTo>
                    <a:pt x="204261" y="62730"/>
                  </a:lnTo>
                  <a:lnTo>
                    <a:pt x="350655" y="62730"/>
                  </a:lnTo>
                  <a:lnTo>
                    <a:pt x="364588" y="76655"/>
                  </a:lnTo>
                  <a:lnTo>
                    <a:pt x="388763" y="114656"/>
                  </a:lnTo>
                  <a:lnTo>
                    <a:pt x="404170" y="157734"/>
                  </a:lnTo>
                  <a:lnTo>
                    <a:pt x="409578" y="204661"/>
                  </a:lnTo>
                  <a:lnTo>
                    <a:pt x="404170" y="251588"/>
                  </a:lnTo>
                  <a:lnTo>
                    <a:pt x="388763" y="294666"/>
                  </a:lnTo>
                  <a:lnTo>
                    <a:pt x="364588" y="332666"/>
                  </a:lnTo>
                  <a:lnTo>
                    <a:pt x="350446" y="346799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5733" y="4264760"/>
              <a:ext cx="188546" cy="9437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5036658" y="5227918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11465" y="409574"/>
                </a:moveTo>
                <a:lnTo>
                  <a:pt x="198051" y="409574"/>
                </a:lnTo>
                <a:lnTo>
                  <a:pt x="191360" y="409246"/>
                </a:lnTo>
                <a:lnTo>
                  <a:pt x="151730" y="402703"/>
                </a:lnTo>
                <a:lnTo>
                  <a:pt x="114137" y="388555"/>
                </a:lnTo>
                <a:lnTo>
                  <a:pt x="80027" y="367345"/>
                </a:lnTo>
                <a:lnTo>
                  <a:pt x="50710" y="339887"/>
                </a:lnTo>
                <a:lnTo>
                  <a:pt x="27313" y="307238"/>
                </a:lnTo>
                <a:lnTo>
                  <a:pt x="10736" y="270652"/>
                </a:lnTo>
                <a:lnTo>
                  <a:pt x="1614" y="231534"/>
                </a:lnTo>
                <a:lnTo>
                  <a:pt x="0" y="197491"/>
                </a:lnTo>
                <a:lnTo>
                  <a:pt x="299" y="191389"/>
                </a:lnTo>
                <a:lnTo>
                  <a:pt x="6842" y="151759"/>
                </a:lnTo>
                <a:lnTo>
                  <a:pt x="20990" y="114166"/>
                </a:lnTo>
                <a:lnTo>
                  <a:pt x="42200" y="80056"/>
                </a:lnTo>
                <a:lnTo>
                  <a:pt x="69658" y="50739"/>
                </a:lnTo>
                <a:lnTo>
                  <a:pt x="102307" y="27342"/>
                </a:lnTo>
                <a:lnTo>
                  <a:pt x="138893" y="10765"/>
                </a:lnTo>
                <a:lnTo>
                  <a:pt x="178011" y="1643"/>
                </a:lnTo>
                <a:lnTo>
                  <a:pt x="198051" y="0"/>
                </a:lnTo>
                <a:lnTo>
                  <a:pt x="211465" y="0"/>
                </a:lnTo>
                <a:lnTo>
                  <a:pt x="251286" y="5248"/>
                </a:lnTo>
                <a:lnTo>
                  <a:pt x="289319" y="18162"/>
                </a:lnTo>
                <a:lnTo>
                  <a:pt x="324102" y="38247"/>
                </a:lnTo>
                <a:lnTo>
                  <a:pt x="354300" y="64730"/>
                </a:lnTo>
                <a:lnTo>
                  <a:pt x="378751" y="96596"/>
                </a:lnTo>
                <a:lnTo>
                  <a:pt x="382940" y="103735"/>
                </a:lnTo>
                <a:lnTo>
                  <a:pt x="106362" y="103738"/>
                </a:lnTo>
                <a:lnTo>
                  <a:pt x="102425" y="104453"/>
                </a:lnTo>
                <a:lnTo>
                  <a:pt x="77150" y="132855"/>
                </a:lnTo>
                <a:lnTo>
                  <a:pt x="103841" y="148150"/>
                </a:lnTo>
                <a:lnTo>
                  <a:pt x="76766" y="148150"/>
                </a:lnTo>
                <a:lnTo>
                  <a:pt x="76836" y="276959"/>
                </a:lnTo>
                <a:lnTo>
                  <a:pt x="105966" y="305831"/>
                </a:lnTo>
                <a:lnTo>
                  <a:pt x="382955" y="305831"/>
                </a:lnTo>
                <a:lnTo>
                  <a:pt x="382203" y="307238"/>
                </a:lnTo>
                <a:lnTo>
                  <a:pt x="358806" y="339887"/>
                </a:lnTo>
                <a:lnTo>
                  <a:pt x="329489" y="367345"/>
                </a:lnTo>
                <a:lnTo>
                  <a:pt x="295379" y="388555"/>
                </a:lnTo>
                <a:lnTo>
                  <a:pt x="257786" y="402703"/>
                </a:lnTo>
                <a:lnTo>
                  <a:pt x="218156" y="409246"/>
                </a:lnTo>
                <a:lnTo>
                  <a:pt x="211465" y="409574"/>
                </a:lnTo>
                <a:close/>
              </a:path>
              <a:path w="409575" h="409575">
                <a:moveTo>
                  <a:pt x="239569" y="201283"/>
                </a:moveTo>
                <a:lnTo>
                  <a:pt x="209891" y="201283"/>
                </a:lnTo>
                <a:lnTo>
                  <a:pt x="214690" y="200019"/>
                </a:lnTo>
                <a:lnTo>
                  <a:pt x="218117" y="198080"/>
                </a:lnTo>
                <a:lnTo>
                  <a:pt x="320905" y="138922"/>
                </a:lnTo>
                <a:lnTo>
                  <a:pt x="332366" y="132343"/>
                </a:lnTo>
                <a:lnTo>
                  <a:pt x="331764" y="128363"/>
                </a:lnTo>
                <a:lnTo>
                  <a:pt x="303115" y="103735"/>
                </a:lnTo>
                <a:lnTo>
                  <a:pt x="382942" y="103738"/>
                </a:lnTo>
                <a:lnTo>
                  <a:pt x="398774" y="138925"/>
                </a:lnTo>
                <a:lnTo>
                  <a:pt x="401418" y="147638"/>
                </a:lnTo>
                <a:lnTo>
                  <a:pt x="332750" y="147638"/>
                </a:lnTo>
                <a:lnTo>
                  <a:pt x="239569" y="201283"/>
                </a:lnTo>
                <a:close/>
              </a:path>
              <a:path w="409575" h="409575">
                <a:moveTo>
                  <a:pt x="382955" y="305831"/>
                </a:moveTo>
                <a:lnTo>
                  <a:pt x="303551" y="305831"/>
                </a:lnTo>
                <a:lnTo>
                  <a:pt x="307842" y="304974"/>
                </a:lnTo>
                <a:lnTo>
                  <a:pt x="316085" y="301553"/>
                </a:lnTo>
                <a:lnTo>
                  <a:pt x="332750" y="147638"/>
                </a:lnTo>
                <a:lnTo>
                  <a:pt x="401418" y="147638"/>
                </a:lnTo>
                <a:lnTo>
                  <a:pt x="409215" y="191390"/>
                </a:lnTo>
                <a:lnTo>
                  <a:pt x="409516" y="197491"/>
                </a:lnTo>
                <a:lnTo>
                  <a:pt x="409476" y="212914"/>
                </a:lnTo>
                <a:lnTo>
                  <a:pt x="404302" y="251317"/>
                </a:lnTo>
                <a:lnTo>
                  <a:pt x="391390" y="289352"/>
                </a:lnTo>
                <a:lnTo>
                  <a:pt x="388526" y="295408"/>
                </a:lnTo>
                <a:lnTo>
                  <a:pt x="382955" y="305831"/>
                </a:lnTo>
                <a:close/>
              </a:path>
              <a:path w="409575" h="409575">
                <a:moveTo>
                  <a:pt x="212289" y="214770"/>
                </a:moveTo>
                <a:lnTo>
                  <a:pt x="197291" y="214770"/>
                </a:lnTo>
                <a:lnTo>
                  <a:pt x="190283" y="212914"/>
                </a:lnTo>
                <a:lnTo>
                  <a:pt x="76766" y="148150"/>
                </a:lnTo>
                <a:lnTo>
                  <a:pt x="103841" y="148150"/>
                </a:lnTo>
                <a:lnTo>
                  <a:pt x="194826" y="200019"/>
                </a:lnTo>
                <a:lnTo>
                  <a:pt x="199626" y="201283"/>
                </a:lnTo>
                <a:lnTo>
                  <a:pt x="239569" y="201283"/>
                </a:lnTo>
                <a:lnTo>
                  <a:pt x="219297" y="212914"/>
                </a:lnTo>
                <a:lnTo>
                  <a:pt x="212289" y="214770"/>
                </a:lnTo>
                <a:close/>
              </a:path>
            </a:pathLst>
          </a:custGeom>
          <a:solidFill>
            <a:srgbClr val="009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59975" y="4167811"/>
            <a:ext cx="3037840" cy="15196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5" dirty="0">
                <a:solidFill>
                  <a:srgbClr val="1C3346"/>
                </a:solidFill>
                <a:latin typeface="Lucida Sans Unicode"/>
                <a:cs typeface="Lucida Sans Unicode"/>
                <a:hlinkClick r:id="rId4"/>
              </a:rPr>
              <a:t>www.</a:t>
            </a:r>
            <a:r>
              <a:rPr lang="it-IT" sz="1350" spc="55" dirty="0">
                <a:solidFill>
                  <a:srgbClr val="1C3346"/>
                </a:solidFill>
                <a:latin typeface="Lucida Sans Unicode"/>
                <a:cs typeface="Lucida Sans Unicode"/>
                <a:hlinkClick r:id="rId4"/>
              </a:rPr>
              <a:t>br.camcom.it</a:t>
            </a:r>
            <a:endParaRPr lang="it-IT" sz="1350" spc="55" dirty="0">
              <a:solidFill>
                <a:srgbClr val="1C3346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600" dirty="0">
              <a:latin typeface="Lucida Sans Unicode"/>
              <a:cs typeface="Lucida Sans Unicode"/>
            </a:endParaRPr>
          </a:p>
          <a:p>
            <a:pPr marL="45085">
              <a:lnSpc>
                <a:spcPct val="100000"/>
              </a:lnSpc>
            </a:pPr>
            <a:r>
              <a:rPr lang="it-IT" sz="1550" spc="5" dirty="0">
                <a:latin typeface="Arial MT"/>
                <a:cs typeface="Arial MT"/>
              </a:rPr>
              <a:t>0831/ 228 266/ 228 209/ 2282207</a:t>
            </a:r>
          </a:p>
          <a:p>
            <a:pPr marL="45085">
              <a:lnSpc>
                <a:spcPct val="100000"/>
              </a:lnSpc>
            </a:pPr>
            <a:endParaRPr sz="2500" dirty="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</a:pPr>
            <a:r>
              <a:rPr lang="it-IT" sz="1350" spc="45" dirty="0" err="1">
                <a:solidFill>
                  <a:srgbClr val="1C3346"/>
                </a:solidFill>
                <a:latin typeface="Lucida Sans Unicode"/>
                <a:cs typeface="Lucida Sans Unicode"/>
                <a:hlinkClick r:id="rId5"/>
              </a:rPr>
              <a:t>formazionelavoro</a:t>
            </a:r>
            <a:r>
              <a:rPr sz="1350" spc="45" dirty="0">
                <a:solidFill>
                  <a:srgbClr val="1C3346"/>
                </a:solidFill>
                <a:latin typeface="Lucida Sans Unicode"/>
                <a:cs typeface="Lucida Sans Unicode"/>
                <a:hlinkClick r:id="rId5"/>
              </a:rPr>
              <a:t>@</a:t>
            </a:r>
            <a:r>
              <a:rPr lang="it-IT" sz="1350" spc="45" dirty="0">
                <a:solidFill>
                  <a:srgbClr val="1C3346"/>
                </a:solidFill>
                <a:latin typeface="Lucida Sans Unicode"/>
                <a:cs typeface="Lucida Sans Unicode"/>
                <a:hlinkClick r:id="rId5"/>
              </a:rPr>
              <a:t>br.camcom.it</a:t>
            </a:r>
            <a:endParaRPr lang="it-IT" sz="1350" spc="45" dirty="0">
              <a:solidFill>
                <a:srgbClr val="1C3346"/>
              </a:solidFill>
              <a:latin typeface="Lucida Sans Unicode"/>
              <a:cs typeface="Lucida Sans Unicode"/>
            </a:endParaRPr>
          </a:p>
          <a:p>
            <a:pPr marL="64135">
              <a:lnSpc>
                <a:spcPct val="100000"/>
              </a:lnSpc>
            </a:pP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5136" y="2457781"/>
            <a:ext cx="790974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</a:pPr>
            <a:r>
              <a:rPr sz="1800" b="1" spc="10" dirty="0">
                <a:solidFill>
                  <a:srgbClr val="009EE3"/>
                </a:solidFill>
                <a:latin typeface="Tahoma"/>
                <a:cs typeface="Tahoma"/>
              </a:rPr>
              <a:t>S</a:t>
            </a:r>
            <a:r>
              <a:rPr lang="it-IT" sz="1800" b="1" spc="10" dirty="0">
                <a:solidFill>
                  <a:srgbClr val="009EE3"/>
                </a:solidFill>
                <a:latin typeface="Tahoma"/>
                <a:cs typeface="Tahoma"/>
              </a:rPr>
              <a:t>e</a:t>
            </a:r>
            <a:r>
              <a:rPr sz="1800" b="1" spc="10" dirty="0" err="1">
                <a:solidFill>
                  <a:srgbClr val="009EE3"/>
                </a:solidFill>
                <a:latin typeface="Tahoma"/>
                <a:cs typeface="Tahoma"/>
              </a:rPr>
              <a:t>rvizio</a:t>
            </a:r>
            <a:r>
              <a:rPr sz="1800" b="1" spc="-75" dirty="0">
                <a:solidFill>
                  <a:srgbClr val="009EE3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009EE3"/>
                </a:solidFill>
                <a:latin typeface="Tahoma"/>
                <a:cs typeface="Tahoma"/>
              </a:rPr>
              <a:t>Orientamento</a:t>
            </a:r>
            <a:r>
              <a:rPr sz="1800" b="1" spc="-75" dirty="0">
                <a:solidFill>
                  <a:srgbClr val="009EE3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009EE3"/>
                </a:solidFill>
                <a:latin typeface="Tahoma"/>
                <a:cs typeface="Tahoma"/>
              </a:rPr>
              <a:t>al</a:t>
            </a:r>
            <a:r>
              <a:rPr sz="1800" b="1" spc="-75" dirty="0">
                <a:solidFill>
                  <a:srgbClr val="009EE3"/>
                </a:solidFill>
                <a:latin typeface="Tahoma"/>
                <a:cs typeface="Tahoma"/>
              </a:rPr>
              <a:t> </a:t>
            </a:r>
            <a:r>
              <a:rPr sz="1800" b="1" spc="30" dirty="0" err="1">
                <a:solidFill>
                  <a:srgbClr val="009EE3"/>
                </a:solidFill>
                <a:latin typeface="Tahoma"/>
                <a:cs typeface="Tahoma"/>
              </a:rPr>
              <a:t>Lavoro</a:t>
            </a:r>
            <a:r>
              <a:rPr lang="it-IT" sz="1800" b="1" spc="30" dirty="0">
                <a:solidFill>
                  <a:srgbClr val="009EE3"/>
                </a:solidFill>
                <a:latin typeface="Tahoma"/>
                <a:cs typeface="Tahoma"/>
              </a:rPr>
              <a:t> e alle professioni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81141" y="287695"/>
            <a:ext cx="1371599" cy="28574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26473" y="1257693"/>
            <a:ext cx="29952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5" dirty="0">
                <a:latin typeface="Tahoma"/>
                <a:cs typeface="Tahoma"/>
              </a:rPr>
              <a:t>Grazie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40" dirty="0">
                <a:latin typeface="Tahoma"/>
                <a:cs typeface="Tahoma"/>
              </a:rPr>
              <a:t>per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35" dirty="0">
                <a:latin typeface="Tahoma"/>
                <a:cs typeface="Tahoma"/>
              </a:rPr>
              <a:t>l'attenzione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C26EDAB-DEAD-43FC-9238-1BA8E16DCF92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002" y="211369"/>
            <a:ext cx="1947545" cy="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7107" y="1"/>
            <a:ext cx="1166492" cy="16624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133" y="6669130"/>
            <a:ext cx="2009774" cy="4190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64146" y="1686429"/>
            <a:ext cx="1180465" cy="1180465"/>
          </a:xfrm>
          <a:custGeom>
            <a:avLst/>
            <a:gdLst/>
            <a:ahLst/>
            <a:cxnLst/>
            <a:rect l="l" t="t" r="r" b="b"/>
            <a:pathLst>
              <a:path w="1180464" h="1180464">
                <a:moveTo>
                  <a:pt x="590074" y="1180148"/>
                </a:moveTo>
                <a:lnTo>
                  <a:pt x="541678" y="1178192"/>
                </a:lnTo>
                <a:lnTo>
                  <a:pt x="494361" y="1172425"/>
                </a:lnTo>
                <a:lnTo>
                  <a:pt x="448272" y="1162999"/>
                </a:lnTo>
                <a:lnTo>
                  <a:pt x="403565" y="1150065"/>
                </a:lnTo>
                <a:lnTo>
                  <a:pt x="360390" y="1133777"/>
                </a:lnTo>
                <a:lnTo>
                  <a:pt x="318901" y="1114285"/>
                </a:lnTo>
                <a:lnTo>
                  <a:pt x="279248" y="1091741"/>
                </a:lnTo>
                <a:lnTo>
                  <a:pt x="241583" y="1066298"/>
                </a:lnTo>
                <a:lnTo>
                  <a:pt x="206060" y="1038106"/>
                </a:lnTo>
                <a:lnTo>
                  <a:pt x="172828" y="1007319"/>
                </a:lnTo>
                <a:lnTo>
                  <a:pt x="142041" y="974088"/>
                </a:lnTo>
                <a:lnTo>
                  <a:pt x="113850" y="938564"/>
                </a:lnTo>
                <a:lnTo>
                  <a:pt x="88406" y="900899"/>
                </a:lnTo>
                <a:lnTo>
                  <a:pt x="65862" y="861247"/>
                </a:lnTo>
                <a:lnTo>
                  <a:pt x="46370" y="819757"/>
                </a:lnTo>
                <a:lnTo>
                  <a:pt x="30082" y="776583"/>
                </a:lnTo>
                <a:lnTo>
                  <a:pt x="17149" y="731875"/>
                </a:lnTo>
                <a:lnTo>
                  <a:pt x="7722" y="685787"/>
                </a:lnTo>
                <a:lnTo>
                  <a:pt x="1956" y="638469"/>
                </a:lnTo>
                <a:lnTo>
                  <a:pt x="0" y="590072"/>
                </a:lnTo>
                <a:lnTo>
                  <a:pt x="1956" y="541678"/>
                </a:lnTo>
                <a:lnTo>
                  <a:pt x="7722" y="494361"/>
                </a:lnTo>
                <a:lnTo>
                  <a:pt x="17149" y="448272"/>
                </a:lnTo>
                <a:lnTo>
                  <a:pt x="30082" y="403565"/>
                </a:lnTo>
                <a:lnTo>
                  <a:pt x="46370" y="360390"/>
                </a:lnTo>
                <a:lnTo>
                  <a:pt x="65862" y="318901"/>
                </a:lnTo>
                <a:lnTo>
                  <a:pt x="88406" y="279248"/>
                </a:lnTo>
                <a:lnTo>
                  <a:pt x="113850" y="241584"/>
                </a:lnTo>
                <a:lnTo>
                  <a:pt x="142041" y="206060"/>
                </a:lnTo>
                <a:lnTo>
                  <a:pt x="172828" y="172828"/>
                </a:lnTo>
                <a:lnTo>
                  <a:pt x="206060" y="142041"/>
                </a:lnTo>
                <a:lnTo>
                  <a:pt x="241583" y="113850"/>
                </a:lnTo>
                <a:lnTo>
                  <a:pt x="279248" y="88406"/>
                </a:lnTo>
                <a:lnTo>
                  <a:pt x="318901" y="65862"/>
                </a:lnTo>
                <a:lnTo>
                  <a:pt x="360390" y="46370"/>
                </a:lnTo>
                <a:lnTo>
                  <a:pt x="403565" y="30082"/>
                </a:lnTo>
                <a:lnTo>
                  <a:pt x="448272" y="17149"/>
                </a:lnTo>
                <a:lnTo>
                  <a:pt x="494361" y="7723"/>
                </a:lnTo>
                <a:lnTo>
                  <a:pt x="541678" y="1956"/>
                </a:lnTo>
                <a:lnTo>
                  <a:pt x="590074" y="0"/>
                </a:lnTo>
                <a:lnTo>
                  <a:pt x="638469" y="1956"/>
                </a:lnTo>
                <a:lnTo>
                  <a:pt x="685787" y="7723"/>
                </a:lnTo>
                <a:lnTo>
                  <a:pt x="731875" y="17149"/>
                </a:lnTo>
                <a:lnTo>
                  <a:pt x="776583" y="30082"/>
                </a:lnTo>
                <a:lnTo>
                  <a:pt x="819757" y="46370"/>
                </a:lnTo>
                <a:lnTo>
                  <a:pt x="861247" y="65862"/>
                </a:lnTo>
                <a:lnTo>
                  <a:pt x="900900" y="88406"/>
                </a:lnTo>
                <a:lnTo>
                  <a:pt x="938564" y="113850"/>
                </a:lnTo>
                <a:lnTo>
                  <a:pt x="974088" y="142041"/>
                </a:lnTo>
                <a:lnTo>
                  <a:pt x="1007319" y="172828"/>
                </a:lnTo>
                <a:lnTo>
                  <a:pt x="1038106" y="206060"/>
                </a:lnTo>
                <a:lnTo>
                  <a:pt x="1066298" y="241584"/>
                </a:lnTo>
                <a:lnTo>
                  <a:pt x="1091741" y="279248"/>
                </a:lnTo>
                <a:lnTo>
                  <a:pt x="1114285" y="318901"/>
                </a:lnTo>
                <a:lnTo>
                  <a:pt x="1133777" y="360390"/>
                </a:lnTo>
                <a:lnTo>
                  <a:pt x="1150065" y="403565"/>
                </a:lnTo>
                <a:lnTo>
                  <a:pt x="1162999" y="448272"/>
                </a:lnTo>
                <a:lnTo>
                  <a:pt x="1172425" y="494361"/>
                </a:lnTo>
                <a:lnTo>
                  <a:pt x="1178192" y="541678"/>
                </a:lnTo>
                <a:lnTo>
                  <a:pt x="1180148" y="590074"/>
                </a:lnTo>
                <a:lnTo>
                  <a:pt x="1178192" y="638469"/>
                </a:lnTo>
                <a:lnTo>
                  <a:pt x="1172425" y="685787"/>
                </a:lnTo>
                <a:lnTo>
                  <a:pt x="1162999" y="731875"/>
                </a:lnTo>
                <a:lnTo>
                  <a:pt x="1150065" y="776583"/>
                </a:lnTo>
                <a:lnTo>
                  <a:pt x="1133777" y="819757"/>
                </a:lnTo>
                <a:lnTo>
                  <a:pt x="1114285" y="861247"/>
                </a:lnTo>
                <a:lnTo>
                  <a:pt x="1091741" y="900899"/>
                </a:lnTo>
                <a:lnTo>
                  <a:pt x="1066298" y="938564"/>
                </a:lnTo>
                <a:lnTo>
                  <a:pt x="1038106" y="974088"/>
                </a:lnTo>
                <a:lnTo>
                  <a:pt x="1007319" y="1007319"/>
                </a:lnTo>
                <a:lnTo>
                  <a:pt x="974088" y="1038106"/>
                </a:lnTo>
                <a:lnTo>
                  <a:pt x="938564" y="1066298"/>
                </a:lnTo>
                <a:lnTo>
                  <a:pt x="900900" y="1091741"/>
                </a:lnTo>
                <a:lnTo>
                  <a:pt x="861247" y="1114285"/>
                </a:lnTo>
                <a:lnTo>
                  <a:pt x="819757" y="1133777"/>
                </a:lnTo>
                <a:lnTo>
                  <a:pt x="776583" y="1150065"/>
                </a:lnTo>
                <a:lnTo>
                  <a:pt x="731875" y="1162999"/>
                </a:lnTo>
                <a:lnTo>
                  <a:pt x="685787" y="1172425"/>
                </a:lnTo>
                <a:lnTo>
                  <a:pt x="638469" y="1178192"/>
                </a:lnTo>
                <a:lnTo>
                  <a:pt x="590074" y="1180148"/>
                </a:lnTo>
                <a:close/>
              </a:path>
            </a:pathLst>
          </a:custGeom>
          <a:solidFill>
            <a:srgbClr val="D8D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8015" y="1686429"/>
            <a:ext cx="1180465" cy="1180465"/>
          </a:xfrm>
          <a:custGeom>
            <a:avLst/>
            <a:gdLst/>
            <a:ahLst/>
            <a:cxnLst/>
            <a:rect l="l" t="t" r="r" b="b"/>
            <a:pathLst>
              <a:path w="1180464" h="1180464">
                <a:moveTo>
                  <a:pt x="590073" y="1180148"/>
                </a:moveTo>
                <a:lnTo>
                  <a:pt x="541678" y="1178192"/>
                </a:lnTo>
                <a:lnTo>
                  <a:pt x="494360" y="1172425"/>
                </a:lnTo>
                <a:lnTo>
                  <a:pt x="448272" y="1162999"/>
                </a:lnTo>
                <a:lnTo>
                  <a:pt x="403564" y="1150065"/>
                </a:lnTo>
                <a:lnTo>
                  <a:pt x="360390" y="1133777"/>
                </a:lnTo>
                <a:lnTo>
                  <a:pt x="318900" y="1114285"/>
                </a:lnTo>
                <a:lnTo>
                  <a:pt x="279247" y="1091741"/>
                </a:lnTo>
                <a:lnTo>
                  <a:pt x="241583" y="1066298"/>
                </a:lnTo>
                <a:lnTo>
                  <a:pt x="206059" y="1038106"/>
                </a:lnTo>
                <a:lnTo>
                  <a:pt x="172828" y="1007319"/>
                </a:lnTo>
                <a:lnTo>
                  <a:pt x="142041" y="974088"/>
                </a:lnTo>
                <a:lnTo>
                  <a:pt x="113849" y="938564"/>
                </a:lnTo>
                <a:lnTo>
                  <a:pt x="88406" y="900899"/>
                </a:lnTo>
                <a:lnTo>
                  <a:pt x="65862" y="861247"/>
                </a:lnTo>
                <a:lnTo>
                  <a:pt x="46370" y="819757"/>
                </a:lnTo>
                <a:lnTo>
                  <a:pt x="30082" y="776583"/>
                </a:lnTo>
                <a:lnTo>
                  <a:pt x="17148" y="731875"/>
                </a:lnTo>
                <a:lnTo>
                  <a:pt x="7722" y="685787"/>
                </a:lnTo>
                <a:lnTo>
                  <a:pt x="1955" y="638469"/>
                </a:lnTo>
                <a:lnTo>
                  <a:pt x="0" y="590065"/>
                </a:lnTo>
                <a:lnTo>
                  <a:pt x="1955" y="541678"/>
                </a:lnTo>
                <a:lnTo>
                  <a:pt x="7722" y="494361"/>
                </a:lnTo>
                <a:lnTo>
                  <a:pt x="17148" y="448272"/>
                </a:lnTo>
                <a:lnTo>
                  <a:pt x="30082" y="403565"/>
                </a:lnTo>
                <a:lnTo>
                  <a:pt x="46370" y="360390"/>
                </a:lnTo>
                <a:lnTo>
                  <a:pt x="65862" y="318901"/>
                </a:lnTo>
                <a:lnTo>
                  <a:pt x="88406" y="279248"/>
                </a:lnTo>
                <a:lnTo>
                  <a:pt x="113849" y="241584"/>
                </a:lnTo>
                <a:lnTo>
                  <a:pt x="142041" y="206060"/>
                </a:lnTo>
                <a:lnTo>
                  <a:pt x="172828" y="172828"/>
                </a:lnTo>
                <a:lnTo>
                  <a:pt x="206059" y="142041"/>
                </a:lnTo>
                <a:lnTo>
                  <a:pt x="241583" y="113850"/>
                </a:lnTo>
                <a:lnTo>
                  <a:pt x="279247" y="88406"/>
                </a:lnTo>
                <a:lnTo>
                  <a:pt x="318900" y="65862"/>
                </a:lnTo>
                <a:lnTo>
                  <a:pt x="360390" y="46370"/>
                </a:lnTo>
                <a:lnTo>
                  <a:pt x="403564" y="30082"/>
                </a:lnTo>
                <a:lnTo>
                  <a:pt x="448272" y="17149"/>
                </a:lnTo>
                <a:lnTo>
                  <a:pt x="494360" y="7723"/>
                </a:lnTo>
                <a:lnTo>
                  <a:pt x="541678" y="1956"/>
                </a:lnTo>
                <a:lnTo>
                  <a:pt x="590073" y="0"/>
                </a:lnTo>
                <a:lnTo>
                  <a:pt x="638469" y="1956"/>
                </a:lnTo>
                <a:lnTo>
                  <a:pt x="685786" y="7723"/>
                </a:lnTo>
                <a:lnTo>
                  <a:pt x="731875" y="17149"/>
                </a:lnTo>
                <a:lnTo>
                  <a:pt x="776582" y="30082"/>
                </a:lnTo>
                <a:lnTo>
                  <a:pt x="819757" y="46370"/>
                </a:lnTo>
                <a:lnTo>
                  <a:pt x="861246" y="65862"/>
                </a:lnTo>
                <a:lnTo>
                  <a:pt x="900899" y="88406"/>
                </a:lnTo>
                <a:lnTo>
                  <a:pt x="938563" y="113850"/>
                </a:lnTo>
                <a:lnTo>
                  <a:pt x="974087" y="142041"/>
                </a:lnTo>
                <a:lnTo>
                  <a:pt x="1007319" y="172828"/>
                </a:lnTo>
                <a:lnTo>
                  <a:pt x="1038106" y="206060"/>
                </a:lnTo>
                <a:lnTo>
                  <a:pt x="1066297" y="241584"/>
                </a:lnTo>
                <a:lnTo>
                  <a:pt x="1091741" y="279248"/>
                </a:lnTo>
                <a:lnTo>
                  <a:pt x="1114284" y="318901"/>
                </a:lnTo>
                <a:lnTo>
                  <a:pt x="1133777" y="360390"/>
                </a:lnTo>
                <a:lnTo>
                  <a:pt x="1150065" y="403565"/>
                </a:lnTo>
                <a:lnTo>
                  <a:pt x="1162998" y="448272"/>
                </a:lnTo>
                <a:lnTo>
                  <a:pt x="1172424" y="494361"/>
                </a:lnTo>
                <a:lnTo>
                  <a:pt x="1178191" y="541678"/>
                </a:lnTo>
                <a:lnTo>
                  <a:pt x="1180147" y="590074"/>
                </a:lnTo>
                <a:lnTo>
                  <a:pt x="1178191" y="638469"/>
                </a:lnTo>
                <a:lnTo>
                  <a:pt x="1172424" y="685787"/>
                </a:lnTo>
                <a:lnTo>
                  <a:pt x="1162998" y="731875"/>
                </a:lnTo>
                <a:lnTo>
                  <a:pt x="1150065" y="776583"/>
                </a:lnTo>
                <a:lnTo>
                  <a:pt x="1133777" y="819757"/>
                </a:lnTo>
                <a:lnTo>
                  <a:pt x="1114284" y="861247"/>
                </a:lnTo>
                <a:lnTo>
                  <a:pt x="1091741" y="900899"/>
                </a:lnTo>
                <a:lnTo>
                  <a:pt x="1066297" y="938564"/>
                </a:lnTo>
                <a:lnTo>
                  <a:pt x="1038106" y="974088"/>
                </a:lnTo>
                <a:lnTo>
                  <a:pt x="1007319" y="1007319"/>
                </a:lnTo>
                <a:lnTo>
                  <a:pt x="974087" y="1038106"/>
                </a:lnTo>
                <a:lnTo>
                  <a:pt x="938563" y="1066298"/>
                </a:lnTo>
                <a:lnTo>
                  <a:pt x="900899" y="1091741"/>
                </a:lnTo>
                <a:lnTo>
                  <a:pt x="861246" y="1114285"/>
                </a:lnTo>
                <a:lnTo>
                  <a:pt x="819757" y="1133777"/>
                </a:lnTo>
                <a:lnTo>
                  <a:pt x="776582" y="1150065"/>
                </a:lnTo>
                <a:lnTo>
                  <a:pt x="731875" y="1162999"/>
                </a:lnTo>
                <a:lnTo>
                  <a:pt x="685786" y="1172425"/>
                </a:lnTo>
                <a:lnTo>
                  <a:pt x="638469" y="1178192"/>
                </a:lnTo>
                <a:lnTo>
                  <a:pt x="590073" y="118014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5913" y="1827473"/>
            <a:ext cx="258445" cy="422275"/>
          </a:xfrm>
          <a:custGeom>
            <a:avLst/>
            <a:gdLst/>
            <a:ahLst/>
            <a:cxnLst/>
            <a:rect l="l" t="t" r="r" b="b"/>
            <a:pathLst>
              <a:path w="258444" h="422275">
                <a:moveTo>
                  <a:pt x="129175" y="421883"/>
                </a:moveTo>
                <a:lnTo>
                  <a:pt x="0" y="250253"/>
                </a:lnTo>
                <a:lnTo>
                  <a:pt x="80734" y="250253"/>
                </a:lnTo>
                <a:lnTo>
                  <a:pt x="80734" y="0"/>
                </a:lnTo>
                <a:lnTo>
                  <a:pt x="177616" y="0"/>
                </a:lnTo>
                <a:lnTo>
                  <a:pt x="177616" y="32176"/>
                </a:lnTo>
                <a:lnTo>
                  <a:pt x="113028" y="32176"/>
                </a:lnTo>
                <a:lnTo>
                  <a:pt x="113028" y="282429"/>
                </a:lnTo>
                <a:lnTo>
                  <a:pt x="64587" y="282429"/>
                </a:lnTo>
                <a:lnTo>
                  <a:pt x="129175" y="368212"/>
                </a:lnTo>
                <a:lnTo>
                  <a:pt x="169564" y="368212"/>
                </a:lnTo>
                <a:lnTo>
                  <a:pt x="129175" y="421883"/>
                </a:lnTo>
                <a:close/>
              </a:path>
              <a:path w="258444" h="422275">
                <a:moveTo>
                  <a:pt x="169564" y="368212"/>
                </a:moveTo>
                <a:lnTo>
                  <a:pt x="129175" y="368212"/>
                </a:lnTo>
                <a:lnTo>
                  <a:pt x="193762" y="282429"/>
                </a:lnTo>
                <a:lnTo>
                  <a:pt x="145322" y="282429"/>
                </a:lnTo>
                <a:lnTo>
                  <a:pt x="145322" y="32176"/>
                </a:lnTo>
                <a:lnTo>
                  <a:pt x="177616" y="32176"/>
                </a:lnTo>
                <a:lnTo>
                  <a:pt x="177616" y="250253"/>
                </a:lnTo>
                <a:lnTo>
                  <a:pt x="258334" y="250253"/>
                </a:lnTo>
                <a:lnTo>
                  <a:pt x="169564" y="368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73661" y="2310122"/>
            <a:ext cx="904240" cy="354330"/>
            <a:chOff x="1173661" y="2310122"/>
            <a:chExt cx="904240" cy="354330"/>
          </a:xfrm>
        </p:grpSpPr>
        <p:sp>
          <p:nvSpPr>
            <p:cNvPr id="9" name="object 9"/>
            <p:cNvSpPr/>
            <p:nvPr/>
          </p:nvSpPr>
          <p:spPr>
            <a:xfrm>
              <a:off x="1173661" y="2310122"/>
              <a:ext cx="904240" cy="354330"/>
            </a:xfrm>
            <a:custGeom>
              <a:avLst/>
              <a:gdLst/>
              <a:ahLst/>
              <a:cxnLst/>
              <a:rect l="l" t="t" r="r" b="b"/>
              <a:pathLst>
                <a:path w="904239" h="354330">
                  <a:moveTo>
                    <a:pt x="462253" y="128706"/>
                  </a:moveTo>
                  <a:lnTo>
                    <a:pt x="417090" y="128706"/>
                  </a:lnTo>
                  <a:lnTo>
                    <a:pt x="425939" y="128642"/>
                  </a:lnTo>
                  <a:lnTo>
                    <a:pt x="433116" y="121514"/>
                  </a:lnTo>
                  <a:lnTo>
                    <a:pt x="433205" y="103817"/>
                  </a:lnTo>
                  <a:lnTo>
                    <a:pt x="426003" y="96561"/>
                  </a:lnTo>
                  <a:lnTo>
                    <a:pt x="417090" y="96529"/>
                  </a:lnTo>
                  <a:lnTo>
                    <a:pt x="333570" y="96529"/>
                  </a:lnTo>
                  <a:lnTo>
                    <a:pt x="314721" y="92734"/>
                  </a:lnTo>
                  <a:lnTo>
                    <a:pt x="299322" y="82388"/>
                  </a:lnTo>
                  <a:lnTo>
                    <a:pt x="288938" y="67045"/>
                  </a:lnTo>
                  <a:lnTo>
                    <a:pt x="285129" y="48264"/>
                  </a:lnTo>
                  <a:lnTo>
                    <a:pt x="288937" y="29483"/>
                  </a:lnTo>
                  <a:lnTo>
                    <a:pt x="299319" y="14141"/>
                  </a:lnTo>
                  <a:lnTo>
                    <a:pt x="314717" y="3794"/>
                  </a:lnTo>
                  <a:lnTo>
                    <a:pt x="333570" y="0"/>
                  </a:lnTo>
                  <a:lnTo>
                    <a:pt x="607414" y="0"/>
                  </a:lnTo>
                  <a:lnTo>
                    <a:pt x="672001" y="32176"/>
                  </a:lnTo>
                  <a:lnTo>
                    <a:pt x="332383" y="32176"/>
                  </a:lnTo>
                  <a:lnTo>
                    <a:pt x="323462" y="32490"/>
                  </a:lnTo>
                  <a:lnTo>
                    <a:pt x="316503" y="39963"/>
                  </a:lnTo>
                  <a:lnTo>
                    <a:pt x="317165" y="57756"/>
                  </a:lnTo>
                  <a:lnTo>
                    <a:pt x="324657" y="64666"/>
                  </a:lnTo>
                  <a:lnTo>
                    <a:pt x="418632" y="64666"/>
                  </a:lnTo>
                  <a:lnTo>
                    <a:pt x="435927" y="68147"/>
                  </a:lnTo>
                  <a:lnTo>
                    <a:pt x="451324" y="78494"/>
                  </a:lnTo>
                  <a:lnTo>
                    <a:pt x="461707" y="93836"/>
                  </a:lnTo>
                  <a:lnTo>
                    <a:pt x="465515" y="112618"/>
                  </a:lnTo>
                  <a:lnTo>
                    <a:pt x="462253" y="128706"/>
                  </a:lnTo>
                  <a:close/>
                </a:path>
                <a:path w="904239" h="354330">
                  <a:moveTo>
                    <a:pt x="572003" y="322618"/>
                  </a:moveTo>
                  <a:lnTo>
                    <a:pt x="393580" y="322618"/>
                  </a:lnTo>
                  <a:lnTo>
                    <a:pt x="710496" y="264515"/>
                  </a:lnTo>
                  <a:lnTo>
                    <a:pt x="710496" y="87295"/>
                  </a:lnTo>
                  <a:lnTo>
                    <a:pt x="599865" y="32176"/>
                  </a:lnTo>
                  <a:lnTo>
                    <a:pt x="672001" y="32176"/>
                  </a:lnTo>
                  <a:lnTo>
                    <a:pt x="710479" y="51345"/>
                  </a:lnTo>
                  <a:lnTo>
                    <a:pt x="904242" y="51345"/>
                  </a:lnTo>
                  <a:lnTo>
                    <a:pt x="904242" y="64353"/>
                  </a:lnTo>
                  <a:lnTo>
                    <a:pt x="742789" y="64353"/>
                  </a:lnTo>
                  <a:lnTo>
                    <a:pt x="742789" y="289589"/>
                  </a:lnTo>
                  <a:lnTo>
                    <a:pt x="904242" y="289589"/>
                  </a:lnTo>
                  <a:lnTo>
                    <a:pt x="904242" y="297231"/>
                  </a:lnTo>
                  <a:lnTo>
                    <a:pt x="710479" y="297231"/>
                  </a:lnTo>
                  <a:lnTo>
                    <a:pt x="572003" y="322618"/>
                  </a:lnTo>
                  <a:close/>
                </a:path>
                <a:path w="904239" h="354330">
                  <a:moveTo>
                    <a:pt x="904242" y="51345"/>
                  </a:moveTo>
                  <a:lnTo>
                    <a:pt x="710479" y="51345"/>
                  </a:lnTo>
                  <a:lnTo>
                    <a:pt x="710479" y="32176"/>
                  </a:lnTo>
                  <a:lnTo>
                    <a:pt x="904242" y="32176"/>
                  </a:lnTo>
                  <a:lnTo>
                    <a:pt x="904242" y="51345"/>
                  </a:lnTo>
                  <a:close/>
                </a:path>
                <a:path w="904239" h="354330">
                  <a:moveTo>
                    <a:pt x="395611" y="353927"/>
                  </a:moveTo>
                  <a:lnTo>
                    <a:pt x="26399" y="151262"/>
                  </a:lnTo>
                  <a:lnTo>
                    <a:pt x="0" y="104554"/>
                  </a:lnTo>
                  <a:lnTo>
                    <a:pt x="3866" y="85935"/>
                  </a:lnTo>
                  <a:lnTo>
                    <a:pt x="15433" y="68508"/>
                  </a:lnTo>
                  <a:lnTo>
                    <a:pt x="32224" y="57240"/>
                  </a:lnTo>
                  <a:lnTo>
                    <a:pt x="52032" y="53069"/>
                  </a:lnTo>
                  <a:lnTo>
                    <a:pt x="72644" y="56936"/>
                  </a:lnTo>
                  <a:lnTo>
                    <a:pt x="142948" y="85223"/>
                  </a:lnTo>
                  <a:lnTo>
                    <a:pt x="53244" y="85223"/>
                  </a:lnTo>
                  <a:lnTo>
                    <a:pt x="46121" y="86328"/>
                  </a:lnTo>
                  <a:lnTo>
                    <a:pt x="39818" y="89815"/>
                  </a:lnTo>
                  <a:lnTo>
                    <a:pt x="35006" y="95459"/>
                  </a:lnTo>
                  <a:lnTo>
                    <a:pt x="32424" y="103152"/>
                  </a:lnTo>
                  <a:lnTo>
                    <a:pt x="32981" y="110968"/>
                  </a:lnTo>
                  <a:lnTo>
                    <a:pt x="36436" y="118007"/>
                  </a:lnTo>
                  <a:lnTo>
                    <a:pt x="42546" y="123365"/>
                  </a:lnTo>
                  <a:lnTo>
                    <a:pt x="385636" y="321267"/>
                  </a:lnTo>
                  <a:lnTo>
                    <a:pt x="393580" y="322618"/>
                  </a:lnTo>
                  <a:lnTo>
                    <a:pt x="572003" y="322618"/>
                  </a:lnTo>
                  <a:lnTo>
                    <a:pt x="407111" y="352848"/>
                  </a:lnTo>
                  <a:lnTo>
                    <a:pt x="395611" y="353927"/>
                  </a:lnTo>
                  <a:close/>
                </a:path>
                <a:path w="904239" h="354330">
                  <a:moveTo>
                    <a:pt x="418632" y="64666"/>
                  </a:moveTo>
                  <a:lnTo>
                    <a:pt x="324657" y="64666"/>
                  </a:lnTo>
                  <a:lnTo>
                    <a:pt x="333570" y="64353"/>
                  </a:lnTo>
                  <a:lnTo>
                    <a:pt x="417074" y="64353"/>
                  </a:lnTo>
                  <a:lnTo>
                    <a:pt x="418632" y="64666"/>
                  </a:lnTo>
                  <a:close/>
                </a:path>
                <a:path w="904239" h="354330">
                  <a:moveTo>
                    <a:pt x="904242" y="289589"/>
                  </a:moveTo>
                  <a:lnTo>
                    <a:pt x="871965" y="289589"/>
                  </a:lnTo>
                  <a:lnTo>
                    <a:pt x="871965" y="64353"/>
                  </a:lnTo>
                  <a:lnTo>
                    <a:pt x="904242" y="64353"/>
                  </a:lnTo>
                  <a:lnTo>
                    <a:pt x="904242" y="289589"/>
                  </a:lnTo>
                  <a:close/>
                </a:path>
                <a:path w="904239" h="354330">
                  <a:moveTo>
                    <a:pt x="417074" y="160882"/>
                  </a:moveTo>
                  <a:lnTo>
                    <a:pt x="246853" y="160882"/>
                  </a:lnTo>
                  <a:lnTo>
                    <a:pt x="242744" y="160126"/>
                  </a:lnTo>
                  <a:lnTo>
                    <a:pt x="60518" y="86788"/>
                  </a:lnTo>
                  <a:lnTo>
                    <a:pt x="53244" y="85223"/>
                  </a:lnTo>
                  <a:lnTo>
                    <a:pt x="142948" y="85223"/>
                  </a:lnTo>
                  <a:lnTo>
                    <a:pt x="251019" y="128706"/>
                  </a:lnTo>
                  <a:lnTo>
                    <a:pt x="462253" y="128706"/>
                  </a:lnTo>
                  <a:lnTo>
                    <a:pt x="461707" y="131399"/>
                  </a:lnTo>
                  <a:lnTo>
                    <a:pt x="451324" y="146741"/>
                  </a:lnTo>
                  <a:lnTo>
                    <a:pt x="435927" y="157088"/>
                  </a:lnTo>
                  <a:lnTo>
                    <a:pt x="417074" y="160882"/>
                  </a:lnTo>
                  <a:close/>
                </a:path>
                <a:path w="904239" h="354330">
                  <a:moveTo>
                    <a:pt x="904242" y="321765"/>
                  </a:moveTo>
                  <a:lnTo>
                    <a:pt x="710479" y="321765"/>
                  </a:lnTo>
                  <a:lnTo>
                    <a:pt x="710479" y="297231"/>
                  </a:lnTo>
                  <a:lnTo>
                    <a:pt x="904242" y="297231"/>
                  </a:lnTo>
                  <a:lnTo>
                    <a:pt x="904242" y="321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436" y="2398632"/>
              <a:ext cx="66904" cy="66710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615796" y="1914210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5">
                <a:moveTo>
                  <a:pt x="27979" y="318968"/>
                </a:moveTo>
                <a:lnTo>
                  <a:pt x="0" y="318968"/>
                </a:lnTo>
                <a:lnTo>
                  <a:pt x="9006" y="269922"/>
                </a:lnTo>
                <a:lnTo>
                  <a:pt x="24375" y="223412"/>
                </a:lnTo>
                <a:lnTo>
                  <a:pt x="45629" y="179914"/>
                </a:lnTo>
                <a:lnTo>
                  <a:pt x="72288" y="139909"/>
                </a:lnTo>
                <a:lnTo>
                  <a:pt x="103874" y="103874"/>
                </a:lnTo>
                <a:lnTo>
                  <a:pt x="139909" y="72288"/>
                </a:lnTo>
                <a:lnTo>
                  <a:pt x="179914" y="45629"/>
                </a:lnTo>
                <a:lnTo>
                  <a:pt x="223412" y="24375"/>
                </a:lnTo>
                <a:lnTo>
                  <a:pt x="269922" y="9006"/>
                </a:lnTo>
                <a:lnTo>
                  <a:pt x="318968" y="0"/>
                </a:lnTo>
                <a:lnTo>
                  <a:pt x="318968" y="27979"/>
                </a:lnTo>
                <a:lnTo>
                  <a:pt x="269633" y="37935"/>
                </a:lnTo>
                <a:lnTo>
                  <a:pt x="223206" y="54829"/>
                </a:lnTo>
                <a:lnTo>
                  <a:pt x="180261" y="78084"/>
                </a:lnTo>
                <a:lnTo>
                  <a:pt x="141376" y="107124"/>
                </a:lnTo>
                <a:lnTo>
                  <a:pt x="107124" y="141376"/>
                </a:lnTo>
                <a:lnTo>
                  <a:pt x="78084" y="180261"/>
                </a:lnTo>
                <a:lnTo>
                  <a:pt x="54829" y="223206"/>
                </a:lnTo>
                <a:lnTo>
                  <a:pt x="37935" y="269633"/>
                </a:lnTo>
                <a:lnTo>
                  <a:pt x="27979" y="318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5796" y="2317118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5">
                <a:moveTo>
                  <a:pt x="318968" y="318968"/>
                </a:moveTo>
                <a:lnTo>
                  <a:pt x="270111" y="309961"/>
                </a:lnTo>
                <a:lnTo>
                  <a:pt x="223747" y="294592"/>
                </a:lnTo>
                <a:lnTo>
                  <a:pt x="180355" y="273339"/>
                </a:lnTo>
                <a:lnTo>
                  <a:pt x="140413" y="246680"/>
                </a:lnTo>
                <a:lnTo>
                  <a:pt x="104399" y="215093"/>
                </a:lnTo>
                <a:lnTo>
                  <a:pt x="72791" y="179058"/>
                </a:lnTo>
                <a:lnTo>
                  <a:pt x="46069" y="139053"/>
                </a:lnTo>
                <a:lnTo>
                  <a:pt x="24711" y="95556"/>
                </a:lnTo>
                <a:lnTo>
                  <a:pt x="9195" y="49045"/>
                </a:lnTo>
                <a:lnTo>
                  <a:pt x="0" y="0"/>
                </a:lnTo>
                <a:lnTo>
                  <a:pt x="27979" y="0"/>
                </a:lnTo>
                <a:lnTo>
                  <a:pt x="37935" y="49334"/>
                </a:lnTo>
                <a:lnTo>
                  <a:pt x="54829" y="95762"/>
                </a:lnTo>
                <a:lnTo>
                  <a:pt x="78084" y="138706"/>
                </a:lnTo>
                <a:lnTo>
                  <a:pt x="107124" y="177592"/>
                </a:lnTo>
                <a:lnTo>
                  <a:pt x="141376" y="211843"/>
                </a:lnTo>
                <a:lnTo>
                  <a:pt x="180261" y="240884"/>
                </a:lnTo>
                <a:lnTo>
                  <a:pt x="223206" y="264139"/>
                </a:lnTo>
                <a:lnTo>
                  <a:pt x="269633" y="281032"/>
                </a:lnTo>
                <a:lnTo>
                  <a:pt x="318968" y="290988"/>
                </a:lnTo>
                <a:lnTo>
                  <a:pt x="318968" y="318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2744" y="1827473"/>
            <a:ext cx="28575" cy="196215"/>
          </a:xfrm>
          <a:custGeom>
            <a:avLst/>
            <a:gdLst/>
            <a:ahLst/>
            <a:cxnLst/>
            <a:rect l="l" t="t" r="r" b="b"/>
            <a:pathLst>
              <a:path w="28575" h="196214">
                <a:moveTo>
                  <a:pt x="21684" y="195857"/>
                </a:moveTo>
                <a:lnTo>
                  <a:pt x="13989" y="195857"/>
                </a:lnTo>
                <a:lnTo>
                  <a:pt x="6295" y="195857"/>
                </a:lnTo>
                <a:lnTo>
                  <a:pt x="0" y="189562"/>
                </a:lnTo>
                <a:lnTo>
                  <a:pt x="0" y="6295"/>
                </a:lnTo>
                <a:lnTo>
                  <a:pt x="6295" y="0"/>
                </a:lnTo>
                <a:lnTo>
                  <a:pt x="21684" y="0"/>
                </a:lnTo>
                <a:lnTo>
                  <a:pt x="27979" y="6295"/>
                </a:lnTo>
                <a:lnTo>
                  <a:pt x="27979" y="189562"/>
                </a:lnTo>
                <a:lnTo>
                  <a:pt x="21684" y="19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2744" y="2526966"/>
            <a:ext cx="28575" cy="196215"/>
          </a:xfrm>
          <a:custGeom>
            <a:avLst/>
            <a:gdLst/>
            <a:ahLst/>
            <a:cxnLst/>
            <a:rect l="l" t="t" r="r" b="b"/>
            <a:pathLst>
              <a:path w="28575" h="196214">
                <a:moveTo>
                  <a:pt x="21684" y="195857"/>
                </a:moveTo>
                <a:lnTo>
                  <a:pt x="6295" y="195857"/>
                </a:lnTo>
                <a:lnTo>
                  <a:pt x="0" y="189562"/>
                </a:lnTo>
                <a:lnTo>
                  <a:pt x="0" y="6295"/>
                </a:lnTo>
                <a:lnTo>
                  <a:pt x="6295" y="0"/>
                </a:lnTo>
                <a:lnTo>
                  <a:pt x="13989" y="0"/>
                </a:lnTo>
                <a:lnTo>
                  <a:pt x="21684" y="0"/>
                </a:lnTo>
                <a:lnTo>
                  <a:pt x="27979" y="6295"/>
                </a:lnTo>
                <a:lnTo>
                  <a:pt x="27979" y="189562"/>
                </a:lnTo>
                <a:lnTo>
                  <a:pt x="21684" y="19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8551" y="2261159"/>
            <a:ext cx="196215" cy="28575"/>
          </a:xfrm>
          <a:custGeom>
            <a:avLst/>
            <a:gdLst/>
            <a:ahLst/>
            <a:cxnLst/>
            <a:rect l="l" t="t" r="r" b="b"/>
            <a:pathLst>
              <a:path w="196214" h="28575">
                <a:moveTo>
                  <a:pt x="189562" y="27979"/>
                </a:moveTo>
                <a:lnTo>
                  <a:pt x="6295" y="27979"/>
                </a:lnTo>
                <a:lnTo>
                  <a:pt x="0" y="21684"/>
                </a:lnTo>
                <a:lnTo>
                  <a:pt x="0" y="6295"/>
                </a:lnTo>
                <a:lnTo>
                  <a:pt x="6295" y="0"/>
                </a:lnTo>
                <a:lnTo>
                  <a:pt x="181867" y="0"/>
                </a:lnTo>
                <a:lnTo>
                  <a:pt x="189562" y="0"/>
                </a:lnTo>
                <a:lnTo>
                  <a:pt x="195857" y="6295"/>
                </a:lnTo>
                <a:lnTo>
                  <a:pt x="195857" y="21684"/>
                </a:lnTo>
                <a:lnTo>
                  <a:pt x="189562" y="27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1974" y="1662404"/>
            <a:ext cx="1170670" cy="117067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529048" y="2065311"/>
            <a:ext cx="657860" cy="419734"/>
          </a:xfrm>
          <a:custGeom>
            <a:avLst/>
            <a:gdLst/>
            <a:ahLst/>
            <a:cxnLst/>
            <a:rect l="l" t="t" r="r" b="b"/>
            <a:pathLst>
              <a:path w="657860" h="419735">
                <a:moveTo>
                  <a:pt x="195859" y="202145"/>
                </a:moveTo>
                <a:lnTo>
                  <a:pt x="189572" y="195859"/>
                </a:lnTo>
                <a:lnTo>
                  <a:pt x="6299" y="195859"/>
                </a:lnTo>
                <a:lnTo>
                  <a:pt x="0" y="202145"/>
                </a:lnTo>
                <a:lnTo>
                  <a:pt x="0" y="217538"/>
                </a:lnTo>
                <a:lnTo>
                  <a:pt x="6299" y="223837"/>
                </a:lnTo>
                <a:lnTo>
                  <a:pt x="189572" y="223837"/>
                </a:lnTo>
                <a:lnTo>
                  <a:pt x="195859" y="217538"/>
                </a:lnTo>
                <a:lnTo>
                  <a:pt x="195859" y="209842"/>
                </a:lnTo>
                <a:lnTo>
                  <a:pt x="195859" y="202145"/>
                </a:lnTo>
                <a:close/>
              </a:path>
              <a:path w="657860" h="419735">
                <a:moveTo>
                  <a:pt x="657529" y="209842"/>
                </a:moveTo>
                <a:lnTo>
                  <a:pt x="655218" y="178930"/>
                </a:lnTo>
                <a:lnTo>
                  <a:pt x="648525" y="149339"/>
                </a:lnTo>
                <a:lnTo>
                  <a:pt x="637755" y="121310"/>
                </a:lnTo>
                <a:lnTo>
                  <a:pt x="623252" y="95123"/>
                </a:lnTo>
                <a:lnTo>
                  <a:pt x="602970" y="115417"/>
                </a:lnTo>
                <a:lnTo>
                  <a:pt x="614197" y="137147"/>
                </a:lnTo>
                <a:lnTo>
                  <a:pt x="622554" y="160261"/>
                </a:lnTo>
                <a:lnTo>
                  <a:pt x="627761" y="184569"/>
                </a:lnTo>
                <a:lnTo>
                  <a:pt x="629551" y="209842"/>
                </a:lnTo>
                <a:lnTo>
                  <a:pt x="623023" y="258051"/>
                </a:lnTo>
                <a:lnTo>
                  <a:pt x="604621" y="301447"/>
                </a:lnTo>
                <a:lnTo>
                  <a:pt x="576122" y="338289"/>
                </a:lnTo>
                <a:lnTo>
                  <a:pt x="539292" y="366788"/>
                </a:lnTo>
                <a:lnTo>
                  <a:pt x="495884" y="385191"/>
                </a:lnTo>
                <a:lnTo>
                  <a:pt x="447675" y="391706"/>
                </a:lnTo>
                <a:lnTo>
                  <a:pt x="399478" y="385191"/>
                </a:lnTo>
                <a:lnTo>
                  <a:pt x="356069" y="366788"/>
                </a:lnTo>
                <a:lnTo>
                  <a:pt x="319239" y="338289"/>
                </a:lnTo>
                <a:lnTo>
                  <a:pt x="290728" y="301447"/>
                </a:lnTo>
                <a:lnTo>
                  <a:pt x="272338" y="258051"/>
                </a:lnTo>
                <a:lnTo>
                  <a:pt x="265811" y="209842"/>
                </a:lnTo>
                <a:lnTo>
                  <a:pt x="272338" y="161645"/>
                </a:lnTo>
                <a:lnTo>
                  <a:pt x="290728" y="118237"/>
                </a:lnTo>
                <a:lnTo>
                  <a:pt x="319239" y="81394"/>
                </a:lnTo>
                <a:lnTo>
                  <a:pt x="356069" y="52895"/>
                </a:lnTo>
                <a:lnTo>
                  <a:pt x="399478" y="34505"/>
                </a:lnTo>
                <a:lnTo>
                  <a:pt x="447675" y="27978"/>
                </a:lnTo>
                <a:lnTo>
                  <a:pt x="473875" y="29883"/>
                </a:lnTo>
                <a:lnTo>
                  <a:pt x="498830" y="35407"/>
                </a:lnTo>
                <a:lnTo>
                  <a:pt x="522338" y="44208"/>
                </a:lnTo>
                <a:lnTo>
                  <a:pt x="544207" y="55956"/>
                </a:lnTo>
                <a:lnTo>
                  <a:pt x="564489" y="35674"/>
                </a:lnTo>
                <a:lnTo>
                  <a:pt x="538175" y="20650"/>
                </a:lnTo>
                <a:lnTo>
                  <a:pt x="509765" y="9436"/>
                </a:lnTo>
                <a:lnTo>
                  <a:pt x="479501" y="2425"/>
                </a:lnTo>
                <a:lnTo>
                  <a:pt x="447675" y="0"/>
                </a:lnTo>
                <a:lnTo>
                  <a:pt x="399719" y="5562"/>
                </a:lnTo>
                <a:lnTo>
                  <a:pt x="355600" y="21412"/>
                </a:lnTo>
                <a:lnTo>
                  <a:pt x="316636" y="46253"/>
                </a:lnTo>
                <a:lnTo>
                  <a:pt x="284086" y="78790"/>
                </a:lnTo>
                <a:lnTo>
                  <a:pt x="259245" y="117767"/>
                </a:lnTo>
                <a:lnTo>
                  <a:pt x="243395" y="161874"/>
                </a:lnTo>
                <a:lnTo>
                  <a:pt x="237832" y="209842"/>
                </a:lnTo>
                <a:lnTo>
                  <a:pt x="243395" y="257810"/>
                </a:lnTo>
                <a:lnTo>
                  <a:pt x="259245" y="301917"/>
                </a:lnTo>
                <a:lnTo>
                  <a:pt x="284086" y="340893"/>
                </a:lnTo>
                <a:lnTo>
                  <a:pt x="316636" y="373443"/>
                </a:lnTo>
                <a:lnTo>
                  <a:pt x="355600" y="398272"/>
                </a:lnTo>
                <a:lnTo>
                  <a:pt x="399719" y="414121"/>
                </a:lnTo>
                <a:lnTo>
                  <a:pt x="447675" y="419696"/>
                </a:lnTo>
                <a:lnTo>
                  <a:pt x="495642" y="414121"/>
                </a:lnTo>
                <a:lnTo>
                  <a:pt x="539750" y="398272"/>
                </a:lnTo>
                <a:lnTo>
                  <a:pt x="578726" y="373443"/>
                </a:lnTo>
                <a:lnTo>
                  <a:pt x="611276" y="340893"/>
                </a:lnTo>
                <a:lnTo>
                  <a:pt x="636117" y="301917"/>
                </a:lnTo>
                <a:lnTo>
                  <a:pt x="651954" y="257810"/>
                </a:lnTo>
                <a:lnTo>
                  <a:pt x="657529" y="209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18703" y="1914210"/>
            <a:ext cx="126608" cy="6365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871810" y="1876438"/>
            <a:ext cx="504825" cy="769620"/>
            <a:chOff x="4871810" y="1876438"/>
            <a:chExt cx="504825" cy="76962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1919" y="2099576"/>
              <a:ext cx="66451" cy="1336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40360" y="1876438"/>
              <a:ext cx="436245" cy="433705"/>
            </a:xfrm>
            <a:custGeom>
              <a:avLst/>
              <a:gdLst/>
              <a:ahLst/>
              <a:cxnLst/>
              <a:rect l="l" t="t" r="r" b="b"/>
              <a:pathLst>
                <a:path w="436245" h="433705">
                  <a:moveTo>
                    <a:pt x="83087" y="373528"/>
                  </a:moveTo>
                  <a:lnTo>
                    <a:pt x="44767" y="373528"/>
                  </a:lnTo>
                  <a:lnTo>
                    <a:pt x="225936" y="190961"/>
                  </a:lnTo>
                  <a:lnTo>
                    <a:pt x="219640" y="108421"/>
                  </a:lnTo>
                  <a:lnTo>
                    <a:pt x="218941" y="104224"/>
                  </a:lnTo>
                  <a:lnTo>
                    <a:pt x="221039" y="100027"/>
                  </a:lnTo>
                  <a:lnTo>
                    <a:pt x="223837" y="97229"/>
                  </a:lnTo>
                  <a:lnTo>
                    <a:pt x="321766" y="4896"/>
                  </a:lnTo>
                  <a:lnTo>
                    <a:pt x="325263" y="1398"/>
                  </a:lnTo>
                  <a:lnTo>
                    <a:pt x="330859" y="0"/>
                  </a:lnTo>
                  <a:lnTo>
                    <a:pt x="340652" y="2797"/>
                  </a:lnTo>
                  <a:lnTo>
                    <a:pt x="344849" y="6994"/>
                  </a:lnTo>
                  <a:lnTo>
                    <a:pt x="345549" y="11891"/>
                  </a:lnTo>
                  <a:lnTo>
                    <a:pt x="351551" y="41270"/>
                  </a:lnTo>
                  <a:lnTo>
                    <a:pt x="323165" y="41270"/>
                  </a:lnTo>
                  <a:lnTo>
                    <a:pt x="247620" y="112618"/>
                  </a:lnTo>
                  <a:lnTo>
                    <a:pt x="251817" y="165080"/>
                  </a:lnTo>
                  <a:lnTo>
                    <a:pt x="291688" y="165080"/>
                  </a:lnTo>
                  <a:lnTo>
                    <a:pt x="274900" y="181867"/>
                  </a:lnTo>
                  <a:lnTo>
                    <a:pt x="314771" y="183966"/>
                  </a:lnTo>
                  <a:lnTo>
                    <a:pt x="355057" y="183966"/>
                  </a:lnTo>
                  <a:lnTo>
                    <a:pt x="329512" y="207749"/>
                  </a:lnTo>
                  <a:lnTo>
                    <a:pt x="247620" y="207749"/>
                  </a:lnTo>
                  <a:lnTo>
                    <a:pt x="83087" y="373528"/>
                  </a:lnTo>
                  <a:close/>
                </a:path>
                <a:path w="436245" h="433705">
                  <a:moveTo>
                    <a:pt x="291688" y="165080"/>
                  </a:moveTo>
                  <a:lnTo>
                    <a:pt x="251817" y="165080"/>
                  </a:lnTo>
                  <a:lnTo>
                    <a:pt x="331559" y="83939"/>
                  </a:lnTo>
                  <a:lnTo>
                    <a:pt x="323165" y="41270"/>
                  </a:lnTo>
                  <a:lnTo>
                    <a:pt x="351551" y="41270"/>
                  </a:lnTo>
                  <a:lnTo>
                    <a:pt x="358839" y="76944"/>
                  </a:lnTo>
                  <a:lnTo>
                    <a:pt x="423892" y="90234"/>
                  </a:lnTo>
                  <a:lnTo>
                    <a:pt x="428788" y="90933"/>
                  </a:lnTo>
                  <a:lnTo>
                    <a:pt x="432985" y="95130"/>
                  </a:lnTo>
                  <a:lnTo>
                    <a:pt x="435583" y="104224"/>
                  </a:lnTo>
                  <a:lnTo>
                    <a:pt x="352544" y="104224"/>
                  </a:lnTo>
                  <a:lnTo>
                    <a:pt x="291688" y="165080"/>
                  </a:lnTo>
                  <a:close/>
                </a:path>
                <a:path w="436245" h="433705">
                  <a:moveTo>
                    <a:pt x="355057" y="183966"/>
                  </a:moveTo>
                  <a:lnTo>
                    <a:pt x="314771" y="183966"/>
                  </a:lnTo>
                  <a:lnTo>
                    <a:pt x="392415" y="112618"/>
                  </a:lnTo>
                  <a:lnTo>
                    <a:pt x="352544" y="104224"/>
                  </a:lnTo>
                  <a:lnTo>
                    <a:pt x="435583" y="104224"/>
                  </a:lnTo>
                  <a:lnTo>
                    <a:pt x="435783" y="104923"/>
                  </a:lnTo>
                  <a:lnTo>
                    <a:pt x="433685" y="110519"/>
                  </a:lnTo>
                  <a:lnTo>
                    <a:pt x="430187" y="114017"/>
                  </a:lnTo>
                  <a:lnTo>
                    <a:pt x="355057" y="183966"/>
                  </a:lnTo>
                  <a:close/>
                </a:path>
                <a:path w="436245" h="433705">
                  <a:moveTo>
                    <a:pt x="322465" y="211946"/>
                  </a:moveTo>
                  <a:lnTo>
                    <a:pt x="318268" y="211946"/>
                  </a:lnTo>
                  <a:lnTo>
                    <a:pt x="247620" y="207749"/>
                  </a:lnTo>
                  <a:lnTo>
                    <a:pt x="329512" y="207749"/>
                  </a:lnTo>
                  <a:lnTo>
                    <a:pt x="328761" y="208448"/>
                  </a:lnTo>
                  <a:lnTo>
                    <a:pt x="325963" y="210547"/>
                  </a:lnTo>
                  <a:lnTo>
                    <a:pt x="322465" y="211946"/>
                  </a:lnTo>
                  <a:close/>
                </a:path>
                <a:path w="436245" h="433705">
                  <a:moveTo>
                    <a:pt x="12590" y="433685"/>
                  </a:moveTo>
                  <a:lnTo>
                    <a:pt x="7694" y="432286"/>
                  </a:lnTo>
                  <a:lnTo>
                    <a:pt x="4196" y="428788"/>
                  </a:lnTo>
                  <a:lnTo>
                    <a:pt x="1398" y="425291"/>
                  </a:lnTo>
                  <a:lnTo>
                    <a:pt x="0" y="420394"/>
                  </a:lnTo>
                  <a:lnTo>
                    <a:pt x="1398" y="415498"/>
                  </a:lnTo>
                  <a:lnTo>
                    <a:pt x="19585" y="356741"/>
                  </a:lnTo>
                  <a:lnTo>
                    <a:pt x="22383" y="349746"/>
                  </a:lnTo>
                  <a:lnTo>
                    <a:pt x="30078" y="345549"/>
                  </a:lnTo>
                  <a:lnTo>
                    <a:pt x="37772" y="347647"/>
                  </a:lnTo>
                  <a:lnTo>
                    <a:pt x="44767" y="349746"/>
                  </a:lnTo>
                  <a:lnTo>
                    <a:pt x="48964" y="357440"/>
                  </a:lnTo>
                  <a:lnTo>
                    <a:pt x="46865" y="365134"/>
                  </a:lnTo>
                  <a:lnTo>
                    <a:pt x="44767" y="373528"/>
                  </a:lnTo>
                  <a:lnTo>
                    <a:pt x="83087" y="373528"/>
                  </a:lnTo>
                  <a:lnTo>
                    <a:pt x="62954" y="393814"/>
                  </a:lnTo>
                  <a:lnTo>
                    <a:pt x="84755" y="393814"/>
                  </a:lnTo>
                  <a:lnTo>
                    <a:pt x="86037" y="394513"/>
                  </a:lnTo>
                  <a:lnTo>
                    <a:pt x="88835" y="409902"/>
                  </a:lnTo>
                  <a:lnTo>
                    <a:pt x="84638" y="417596"/>
                  </a:lnTo>
                  <a:lnTo>
                    <a:pt x="76944" y="418995"/>
                  </a:lnTo>
                  <a:lnTo>
                    <a:pt x="17487" y="432985"/>
                  </a:lnTo>
                  <a:lnTo>
                    <a:pt x="12590" y="433685"/>
                  </a:lnTo>
                  <a:close/>
                </a:path>
                <a:path w="436245" h="433705">
                  <a:moveTo>
                    <a:pt x="84755" y="393814"/>
                  </a:moveTo>
                  <a:lnTo>
                    <a:pt x="62954" y="393814"/>
                  </a:lnTo>
                  <a:lnTo>
                    <a:pt x="70648" y="391715"/>
                  </a:lnTo>
                  <a:lnTo>
                    <a:pt x="78343" y="390316"/>
                  </a:lnTo>
                  <a:lnTo>
                    <a:pt x="84755" y="393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1810" y="2170225"/>
              <a:ext cx="482649" cy="47565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46840" y="5411921"/>
            <a:ext cx="1169670" cy="917575"/>
          </a:xfrm>
          <a:custGeom>
            <a:avLst/>
            <a:gdLst/>
            <a:ahLst/>
            <a:cxnLst/>
            <a:rect l="l" t="t" r="r" b="b"/>
            <a:pathLst>
              <a:path w="1169670" h="917575">
                <a:moveTo>
                  <a:pt x="1000929" y="183306"/>
                </a:moveTo>
                <a:lnTo>
                  <a:pt x="377511" y="183306"/>
                </a:lnTo>
                <a:lnTo>
                  <a:pt x="455376" y="31221"/>
                </a:lnTo>
                <a:lnTo>
                  <a:pt x="604501" y="114616"/>
                </a:lnTo>
                <a:lnTo>
                  <a:pt x="815793" y="114616"/>
                </a:lnTo>
                <a:lnTo>
                  <a:pt x="826178" y="138069"/>
                </a:lnTo>
                <a:lnTo>
                  <a:pt x="1013485" y="138069"/>
                </a:lnTo>
                <a:lnTo>
                  <a:pt x="1000929" y="183306"/>
                </a:lnTo>
                <a:close/>
              </a:path>
              <a:path w="1169670" h="917575">
                <a:moveTo>
                  <a:pt x="768684" y="778935"/>
                </a:moveTo>
                <a:lnTo>
                  <a:pt x="343177" y="778935"/>
                </a:lnTo>
                <a:lnTo>
                  <a:pt x="142982" y="825371"/>
                </a:lnTo>
                <a:lnTo>
                  <a:pt x="186210" y="669622"/>
                </a:lnTo>
                <a:lnTo>
                  <a:pt x="0" y="635435"/>
                </a:lnTo>
                <a:lnTo>
                  <a:pt x="136011" y="503738"/>
                </a:lnTo>
                <a:lnTo>
                  <a:pt x="13681" y="398090"/>
                </a:lnTo>
                <a:lnTo>
                  <a:pt x="206032" y="325734"/>
                </a:lnTo>
                <a:lnTo>
                  <a:pt x="180360" y="176932"/>
                </a:lnTo>
                <a:lnTo>
                  <a:pt x="377512" y="183306"/>
                </a:lnTo>
                <a:lnTo>
                  <a:pt x="1000929" y="183306"/>
                </a:lnTo>
                <a:lnTo>
                  <a:pt x="983145" y="247382"/>
                </a:lnTo>
                <a:lnTo>
                  <a:pt x="1169356" y="281570"/>
                </a:lnTo>
                <a:lnTo>
                  <a:pt x="1033344" y="413266"/>
                </a:lnTo>
                <a:lnTo>
                  <a:pt x="1155675" y="518914"/>
                </a:lnTo>
                <a:lnTo>
                  <a:pt x="963324" y="591270"/>
                </a:lnTo>
                <a:lnTo>
                  <a:pt x="978168" y="677313"/>
                </a:lnTo>
                <a:lnTo>
                  <a:pt x="791845" y="733698"/>
                </a:lnTo>
                <a:lnTo>
                  <a:pt x="768684" y="778935"/>
                </a:lnTo>
                <a:close/>
              </a:path>
              <a:path w="1169670" h="917575">
                <a:moveTo>
                  <a:pt x="815793" y="114616"/>
                </a:moveTo>
                <a:lnTo>
                  <a:pt x="604501" y="114616"/>
                </a:lnTo>
                <a:lnTo>
                  <a:pt x="765038" y="0"/>
                </a:lnTo>
                <a:lnTo>
                  <a:pt x="815793" y="114616"/>
                </a:lnTo>
                <a:close/>
              </a:path>
              <a:path w="1169670" h="917575">
                <a:moveTo>
                  <a:pt x="1013485" y="138069"/>
                </a:moveTo>
                <a:lnTo>
                  <a:pt x="826178" y="138069"/>
                </a:lnTo>
                <a:lnTo>
                  <a:pt x="1026373" y="91633"/>
                </a:lnTo>
                <a:lnTo>
                  <a:pt x="1013485" y="138069"/>
                </a:lnTo>
                <a:close/>
              </a:path>
              <a:path w="1169670" h="917575">
                <a:moveTo>
                  <a:pt x="404317" y="917005"/>
                </a:moveTo>
                <a:lnTo>
                  <a:pt x="343177" y="778935"/>
                </a:lnTo>
                <a:lnTo>
                  <a:pt x="642356" y="778935"/>
                </a:lnTo>
                <a:lnTo>
                  <a:pt x="564854" y="802389"/>
                </a:lnTo>
                <a:lnTo>
                  <a:pt x="404317" y="917005"/>
                </a:lnTo>
                <a:close/>
              </a:path>
              <a:path w="1169670" h="917575">
                <a:moveTo>
                  <a:pt x="988996" y="740072"/>
                </a:moveTo>
                <a:lnTo>
                  <a:pt x="791845" y="733698"/>
                </a:lnTo>
                <a:lnTo>
                  <a:pt x="987896" y="733698"/>
                </a:lnTo>
                <a:lnTo>
                  <a:pt x="988996" y="740072"/>
                </a:lnTo>
                <a:close/>
              </a:path>
              <a:path w="1169670" h="917575">
                <a:moveTo>
                  <a:pt x="987896" y="733698"/>
                </a:moveTo>
                <a:lnTo>
                  <a:pt x="791845" y="733698"/>
                </a:lnTo>
                <a:lnTo>
                  <a:pt x="978168" y="677313"/>
                </a:lnTo>
                <a:lnTo>
                  <a:pt x="987896" y="733698"/>
                </a:lnTo>
                <a:close/>
              </a:path>
              <a:path w="1169670" h="917575">
                <a:moveTo>
                  <a:pt x="714814" y="884154"/>
                </a:moveTo>
                <a:lnTo>
                  <a:pt x="712382" y="884890"/>
                </a:lnTo>
                <a:lnTo>
                  <a:pt x="564854" y="802389"/>
                </a:lnTo>
                <a:lnTo>
                  <a:pt x="756676" y="802389"/>
                </a:lnTo>
                <a:lnTo>
                  <a:pt x="714814" y="884154"/>
                </a:lnTo>
                <a:close/>
              </a:path>
              <a:path w="1169670" h="917575">
                <a:moveTo>
                  <a:pt x="756676" y="802389"/>
                </a:moveTo>
                <a:lnTo>
                  <a:pt x="564854" y="802389"/>
                </a:lnTo>
                <a:lnTo>
                  <a:pt x="642356" y="778935"/>
                </a:lnTo>
                <a:lnTo>
                  <a:pt x="768684" y="778935"/>
                </a:lnTo>
                <a:lnTo>
                  <a:pt x="756676" y="802389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20640000">
            <a:off x="391157" y="5761181"/>
            <a:ext cx="674662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550" spc="-15" dirty="0">
                <a:latin typeface="Arial MT"/>
                <a:cs typeface="Arial MT"/>
              </a:rPr>
              <a:t>AL</a:t>
            </a:r>
            <a:r>
              <a:rPr sz="2325" spc="-22" baseline="1792" dirty="0">
                <a:latin typeface="Arial MT"/>
                <a:cs typeface="Arial MT"/>
              </a:rPr>
              <a:t>ERT</a:t>
            </a:r>
            <a:endParaRPr sz="2325" baseline="1792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2807" y="5742487"/>
            <a:ext cx="2105025" cy="838200"/>
          </a:xfrm>
          <a:custGeom>
            <a:avLst/>
            <a:gdLst/>
            <a:ahLst/>
            <a:cxnLst/>
            <a:rect l="l" t="t" r="r" b="b"/>
            <a:pathLst>
              <a:path w="2105025" h="838200">
                <a:moveTo>
                  <a:pt x="0" y="0"/>
                </a:moveTo>
                <a:lnTo>
                  <a:pt x="2105025" y="0"/>
                </a:lnTo>
                <a:lnTo>
                  <a:pt x="2105025" y="838187"/>
                </a:lnTo>
                <a:lnTo>
                  <a:pt x="0" y="838187"/>
                </a:lnTo>
                <a:lnTo>
                  <a:pt x="0" y="0"/>
                </a:lnTo>
              </a:path>
            </a:pathLst>
          </a:custGeom>
          <a:ln w="3797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58325" y="561435"/>
            <a:ext cx="590042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BISOGNI, OBIETTIVI E BENEFICIARI</a:t>
            </a:r>
          </a:p>
        </p:txBody>
      </p:sp>
      <p:sp>
        <p:nvSpPr>
          <p:cNvPr id="27" name="object 27"/>
          <p:cNvSpPr/>
          <p:nvPr/>
        </p:nvSpPr>
        <p:spPr>
          <a:xfrm>
            <a:off x="243425" y="34594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425" y="393571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425" y="488821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7087" y="2946879"/>
            <a:ext cx="2954655" cy="256095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120"/>
              </a:spcBef>
            </a:pPr>
            <a:r>
              <a:rPr sz="1550" spc="95" dirty="0">
                <a:solidFill>
                  <a:srgbClr val="00AEEF"/>
                </a:solidFill>
                <a:latin typeface="Lucida Sans Unicode"/>
                <a:cs typeface="Lucida Sans Unicode"/>
              </a:rPr>
              <a:t>BISOGNI</a:t>
            </a:r>
            <a:endParaRPr sz="1550" dirty="0">
              <a:latin typeface="Lucida Sans Unicode"/>
              <a:cs typeface="Lucida Sans Unicode"/>
            </a:endParaRPr>
          </a:p>
          <a:p>
            <a:pPr marL="12700" marR="15875" algn="just">
              <a:lnSpc>
                <a:spcPct val="100800"/>
              </a:lnSpc>
              <a:spcBef>
                <a:spcPts val="1165"/>
              </a:spcBef>
            </a:pPr>
            <a:r>
              <a:rPr sz="1550" dirty="0">
                <a:latin typeface="Arial MT"/>
                <a:cs typeface="Arial MT"/>
              </a:rPr>
              <a:t>Ridurre il </a:t>
            </a:r>
            <a:r>
              <a:rPr sz="1550" b="1" dirty="0">
                <a:latin typeface="Arial MT"/>
                <a:cs typeface="Arial MT"/>
              </a:rPr>
              <a:t>disallineamento</a:t>
            </a:r>
            <a:r>
              <a:rPr sz="1550" dirty="0">
                <a:latin typeface="Arial MT"/>
                <a:cs typeface="Arial MT"/>
              </a:rPr>
              <a:t> tra </a:t>
            </a:r>
            <a:r>
              <a:rPr sz="1550" spc="5" dirty="0">
                <a:latin typeface="Arial MT"/>
                <a:cs typeface="Arial MT"/>
              </a:rPr>
              <a:t> domanda e </a:t>
            </a:r>
            <a:r>
              <a:rPr sz="1550" dirty="0">
                <a:latin typeface="Arial MT"/>
                <a:cs typeface="Arial MT"/>
              </a:rPr>
              <a:t>offerta di lavoro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Formare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 MT"/>
                <a:cs typeface="Arial MT"/>
              </a:rPr>
              <a:t>competenze</a:t>
            </a:r>
            <a:r>
              <a:rPr sz="1550" b="1" spc="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 MT"/>
                <a:cs typeface="Arial MT"/>
              </a:rPr>
              <a:t>strategiche </a:t>
            </a:r>
            <a:r>
              <a:rPr sz="1550" b="1" spc="-4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sempre </a:t>
            </a:r>
            <a:r>
              <a:rPr sz="1550" dirty="0">
                <a:latin typeface="Arial MT"/>
                <a:cs typeface="Arial MT"/>
              </a:rPr>
              <a:t>più richieste dal mercato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 lavoro (attraverso </a:t>
            </a:r>
            <a:r>
              <a:rPr sz="1550" spc="5" dirty="0">
                <a:latin typeface="Arial MT"/>
                <a:cs typeface="Arial MT"/>
              </a:rPr>
              <a:t>PCTO </a:t>
            </a:r>
            <a:r>
              <a:rPr sz="1550" dirty="0">
                <a:latin typeface="Arial MT"/>
                <a:cs typeface="Arial MT"/>
              </a:rPr>
              <a:t>di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qualità)</a:t>
            </a:r>
          </a:p>
          <a:p>
            <a:pPr marL="12700" marR="5080" algn="just">
              <a:lnSpc>
                <a:spcPct val="100800"/>
              </a:lnSpc>
            </a:pPr>
            <a:r>
              <a:rPr sz="1550" dirty="0">
                <a:latin typeface="Arial MT"/>
                <a:cs typeface="Arial MT"/>
              </a:rPr>
              <a:t>Favorire </a:t>
            </a:r>
            <a:r>
              <a:rPr sz="1550" b="1" dirty="0">
                <a:latin typeface="Arial MT"/>
                <a:cs typeface="Arial MT"/>
              </a:rPr>
              <a:t>l’occupabilità</a:t>
            </a:r>
            <a:r>
              <a:rPr sz="1550" dirty="0">
                <a:latin typeface="Arial MT"/>
                <a:cs typeface="Arial MT"/>
              </a:rPr>
              <a:t> dei giovani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 transizione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scuola-lavoro</a:t>
            </a:r>
          </a:p>
        </p:txBody>
      </p:sp>
      <p:sp>
        <p:nvSpPr>
          <p:cNvPr id="31" name="object 31"/>
          <p:cNvSpPr/>
          <p:nvPr/>
        </p:nvSpPr>
        <p:spPr>
          <a:xfrm>
            <a:off x="3633043" y="34594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3043" y="488821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96705" y="2946879"/>
            <a:ext cx="2910205" cy="2794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120"/>
              </a:spcBef>
            </a:pPr>
            <a:r>
              <a:rPr sz="1550" spc="40" dirty="0">
                <a:solidFill>
                  <a:srgbClr val="00AEEF"/>
                </a:solidFill>
                <a:latin typeface="Lucida Sans Unicode"/>
                <a:cs typeface="Lucida Sans Unicode"/>
              </a:rPr>
              <a:t>OBIETTIVI</a:t>
            </a:r>
            <a:endParaRPr sz="155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800"/>
              </a:lnSpc>
              <a:spcBef>
                <a:spcPts val="1165"/>
              </a:spcBef>
            </a:pPr>
            <a:r>
              <a:rPr sz="1550" dirty="0">
                <a:latin typeface="Arial MT"/>
                <a:cs typeface="Arial MT"/>
              </a:rPr>
              <a:t>Implementare </a:t>
            </a:r>
            <a:r>
              <a:rPr sz="1550" spc="5" dirty="0">
                <a:latin typeface="Arial MT"/>
                <a:cs typeface="Arial MT"/>
              </a:rPr>
              <a:t>un </a:t>
            </a:r>
            <a:r>
              <a:rPr sz="1550" b="1" dirty="0">
                <a:latin typeface="Arial MT"/>
                <a:cs typeface="Arial MT"/>
              </a:rPr>
              <a:t>sistema di </a:t>
            </a:r>
            <a:r>
              <a:rPr sz="1550" b="1" spc="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 MT"/>
                <a:cs typeface="Arial MT"/>
              </a:rPr>
              <a:t>certificazione</a:t>
            </a:r>
            <a:r>
              <a:rPr sz="1550" dirty="0">
                <a:latin typeface="Arial MT"/>
                <a:cs typeface="Arial MT"/>
              </a:rPr>
              <a:t> di parte terza,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riconosciuto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da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scuole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e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imprese, </a:t>
            </a:r>
            <a:r>
              <a:rPr sz="1550" spc="5" dirty="0">
                <a:latin typeface="Arial MT"/>
                <a:cs typeface="Arial MT"/>
              </a:rPr>
              <a:t>che </a:t>
            </a:r>
            <a:r>
              <a:rPr sz="1550" dirty="0">
                <a:latin typeface="Arial MT"/>
                <a:cs typeface="Arial MT"/>
              </a:rPr>
              <a:t>permetta la </a:t>
            </a:r>
            <a:r>
              <a:rPr sz="1550" spc="5" dirty="0">
                <a:latin typeface="Arial MT"/>
                <a:cs typeface="Arial MT"/>
              </a:rPr>
              <a:t>messa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 trasparenza delle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competenze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acquisite in contesti </a:t>
            </a:r>
            <a:r>
              <a:rPr sz="1550" spc="5" dirty="0">
                <a:latin typeface="Arial MT"/>
                <a:cs typeface="Arial MT"/>
              </a:rPr>
              <a:t>non </a:t>
            </a:r>
            <a:r>
              <a:rPr sz="1550" dirty="0">
                <a:latin typeface="Arial MT"/>
                <a:cs typeface="Arial MT"/>
              </a:rPr>
              <a:t>formali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Favorire </a:t>
            </a:r>
            <a:r>
              <a:rPr sz="1550" b="1" dirty="0">
                <a:latin typeface="Arial MT"/>
                <a:cs typeface="Arial MT"/>
              </a:rPr>
              <a:t>il dialogo </a:t>
            </a:r>
            <a:r>
              <a:rPr sz="1550" dirty="0">
                <a:latin typeface="Arial MT"/>
                <a:cs typeface="Arial MT"/>
              </a:rPr>
              <a:t>tra </a:t>
            </a:r>
            <a:r>
              <a:rPr sz="1550" spc="5" dirty="0">
                <a:latin typeface="Arial MT"/>
                <a:cs typeface="Arial MT"/>
              </a:rPr>
              <a:t>mondo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della formazione </a:t>
            </a:r>
            <a:r>
              <a:rPr sz="1550" spc="5" dirty="0">
                <a:latin typeface="Arial MT"/>
                <a:cs typeface="Arial MT"/>
              </a:rPr>
              <a:t>e </a:t>
            </a:r>
            <a:r>
              <a:rPr sz="1550" dirty="0">
                <a:latin typeface="Arial MT"/>
                <a:cs typeface="Arial MT"/>
              </a:rPr>
              <a:t>del lavoro per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sintonizzare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rispettivi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linguaggi </a:t>
            </a:r>
            <a:r>
              <a:rPr sz="1550" spc="5" dirty="0">
                <a:latin typeface="Arial MT"/>
                <a:cs typeface="Arial MT"/>
              </a:rPr>
              <a:t> 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bisogni</a:t>
            </a:r>
          </a:p>
        </p:txBody>
      </p:sp>
      <p:sp>
        <p:nvSpPr>
          <p:cNvPr id="34" name="object 34"/>
          <p:cNvSpPr/>
          <p:nvPr/>
        </p:nvSpPr>
        <p:spPr>
          <a:xfrm>
            <a:off x="6905870" y="34395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05870" y="4868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69532" y="2819361"/>
            <a:ext cx="2600960" cy="314007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1125"/>
              </a:spcBef>
            </a:pPr>
            <a:r>
              <a:rPr sz="1550" spc="35" dirty="0">
                <a:solidFill>
                  <a:srgbClr val="00AEEF"/>
                </a:solidFill>
                <a:latin typeface="Lucida Sans Unicode"/>
                <a:cs typeface="Lucida Sans Unicode"/>
              </a:rPr>
              <a:t>BENEFICIARI</a:t>
            </a:r>
            <a:endParaRPr sz="1550" dirty="0">
              <a:latin typeface="Lucida Sans Unicode"/>
              <a:cs typeface="Lucida Sans Unicode"/>
            </a:endParaRPr>
          </a:p>
          <a:p>
            <a:pPr marL="12700" marR="71755" algn="just">
              <a:lnSpc>
                <a:spcPct val="100800"/>
              </a:lnSpc>
              <a:spcBef>
                <a:spcPts val="1005"/>
              </a:spcBef>
            </a:pPr>
            <a:r>
              <a:rPr sz="1550" b="1" dirty="0">
                <a:latin typeface="Arial MT"/>
                <a:cs typeface="Arial MT"/>
              </a:rPr>
              <a:t>Studenti, </a:t>
            </a:r>
            <a:r>
              <a:rPr sz="1550" spc="5" dirty="0">
                <a:latin typeface="Arial MT"/>
                <a:cs typeface="Arial MT"/>
              </a:rPr>
              <a:t>che </a:t>
            </a:r>
            <a:r>
              <a:rPr sz="1550" dirty="0">
                <a:latin typeface="Arial MT"/>
                <a:cs typeface="Arial MT"/>
              </a:rPr>
              <a:t>potranno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dimostrare ai datori di lavoro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 avere </a:t>
            </a:r>
            <a:r>
              <a:rPr sz="1550" spc="5" dirty="0">
                <a:latin typeface="Arial MT"/>
                <a:cs typeface="Arial MT"/>
              </a:rPr>
              <a:t>una </a:t>
            </a:r>
            <a:r>
              <a:rPr sz="1550" dirty="0">
                <a:latin typeface="Arial MT"/>
                <a:cs typeface="Arial MT"/>
              </a:rPr>
              <a:t>padronanza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certificata delle competenze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chiave nel proprio ambito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professionale.</a:t>
            </a:r>
          </a:p>
          <a:p>
            <a:pPr marL="12700" marR="5080" algn="just">
              <a:lnSpc>
                <a:spcPct val="100800"/>
              </a:lnSpc>
            </a:pPr>
            <a:r>
              <a:rPr sz="1550" b="1" dirty="0">
                <a:latin typeface="Arial MT"/>
                <a:cs typeface="Arial MT"/>
              </a:rPr>
              <a:t>Imprese</a:t>
            </a:r>
            <a:r>
              <a:rPr sz="1550" dirty="0">
                <a:latin typeface="Arial MT"/>
                <a:cs typeface="Arial MT"/>
              </a:rPr>
              <a:t>, </a:t>
            </a:r>
            <a:r>
              <a:rPr sz="1550" spc="5" dirty="0">
                <a:latin typeface="Arial MT"/>
                <a:cs typeface="Arial MT"/>
              </a:rPr>
              <a:t>che </a:t>
            </a:r>
            <a:r>
              <a:rPr sz="1550" dirty="0">
                <a:latin typeface="Arial MT"/>
                <a:cs typeface="Arial MT"/>
              </a:rPr>
              <a:t>potranno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contare </a:t>
            </a:r>
            <a:r>
              <a:rPr sz="1550" spc="5" dirty="0">
                <a:latin typeface="Arial MT"/>
                <a:cs typeface="Arial MT"/>
              </a:rPr>
              <a:t>su una </a:t>
            </a:r>
            <a:r>
              <a:rPr sz="1550" dirty="0">
                <a:latin typeface="Arial MT"/>
                <a:cs typeface="Arial MT"/>
              </a:rPr>
              <a:t>forza lavoro </a:t>
            </a:r>
            <a:r>
              <a:rPr sz="1550" spc="5" dirty="0">
                <a:latin typeface="Arial MT"/>
                <a:cs typeface="Arial MT"/>
              </a:rPr>
              <a:t> con </a:t>
            </a:r>
            <a:r>
              <a:rPr sz="1550" dirty="0">
                <a:latin typeface="Arial MT"/>
                <a:cs typeface="Arial MT"/>
              </a:rPr>
              <a:t>competenze qualificate </a:t>
            </a:r>
            <a:r>
              <a:rPr sz="1550" spc="5" dirty="0">
                <a:latin typeface="Arial MT"/>
                <a:cs typeface="Arial MT"/>
              </a:rPr>
              <a:t>e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 linea </a:t>
            </a:r>
            <a:r>
              <a:rPr sz="1550" spc="5" dirty="0">
                <a:latin typeface="Arial MT"/>
                <a:cs typeface="Arial MT"/>
              </a:rPr>
              <a:t>con </a:t>
            </a:r>
            <a:r>
              <a:rPr sz="1550" dirty="0">
                <a:latin typeface="Arial MT"/>
                <a:cs typeface="Arial MT"/>
              </a:rPr>
              <a:t>i propri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fabbisogni.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01572" y="5742247"/>
            <a:ext cx="2052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NEL 2022 MISMATCH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DOMANDA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OFFERTA</a:t>
            </a:r>
            <a:endParaRPr sz="1200" dirty="0">
              <a:latin typeface="Arial MT"/>
              <a:cs typeface="Arial MT"/>
            </a:endParaRPr>
          </a:p>
          <a:p>
            <a:pPr marL="211454" marR="203835" indent="139700">
              <a:lnSpc>
                <a:spcPts val="1440"/>
              </a:lnSpc>
              <a:spcBef>
                <a:spcPts val="45"/>
              </a:spcBef>
            </a:pPr>
            <a:r>
              <a:rPr sz="1200" spc="-5" dirty="0">
                <a:latin typeface="Arial MT"/>
                <a:cs typeface="Arial MT"/>
              </a:rPr>
              <a:t>DI LAVORO: 40,6%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NEET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ITALIA: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23,3%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46C05A76-A4CA-42E9-85A5-1C53311F4DB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4128" y="6669130"/>
            <a:ext cx="1947545" cy="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61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749" y="6794183"/>
            <a:ext cx="1895474" cy="4000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5189" y="1255452"/>
            <a:ext cx="2194560" cy="2194560"/>
          </a:xfrm>
          <a:custGeom>
            <a:avLst/>
            <a:gdLst/>
            <a:ahLst/>
            <a:cxnLst/>
            <a:rect l="l" t="t" r="r" b="b"/>
            <a:pathLst>
              <a:path w="2194560" h="2194560">
                <a:moveTo>
                  <a:pt x="1097279" y="2194559"/>
                </a:moveTo>
                <a:lnTo>
                  <a:pt x="1049681" y="2193545"/>
                </a:lnTo>
                <a:lnTo>
                  <a:pt x="1002602" y="2190531"/>
                </a:lnTo>
                <a:lnTo>
                  <a:pt x="956081" y="2185559"/>
                </a:lnTo>
                <a:lnTo>
                  <a:pt x="910161" y="2178668"/>
                </a:lnTo>
                <a:lnTo>
                  <a:pt x="864882" y="2169901"/>
                </a:lnTo>
                <a:lnTo>
                  <a:pt x="820285" y="2159298"/>
                </a:lnTo>
                <a:lnTo>
                  <a:pt x="776413" y="2146901"/>
                </a:lnTo>
                <a:lnTo>
                  <a:pt x="733305" y="2132751"/>
                </a:lnTo>
                <a:lnTo>
                  <a:pt x="691004" y="2116889"/>
                </a:lnTo>
                <a:lnTo>
                  <a:pt x="649550" y="2099357"/>
                </a:lnTo>
                <a:lnTo>
                  <a:pt x="608984" y="2080195"/>
                </a:lnTo>
                <a:lnTo>
                  <a:pt x="569348" y="2059444"/>
                </a:lnTo>
                <a:lnTo>
                  <a:pt x="530683" y="2037146"/>
                </a:lnTo>
                <a:lnTo>
                  <a:pt x="493030" y="2013342"/>
                </a:lnTo>
                <a:lnTo>
                  <a:pt x="456430" y="1988074"/>
                </a:lnTo>
                <a:lnTo>
                  <a:pt x="420924" y="1961381"/>
                </a:lnTo>
                <a:lnTo>
                  <a:pt x="386554" y="1933306"/>
                </a:lnTo>
                <a:lnTo>
                  <a:pt x="353361" y="1903890"/>
                </a:lnTo>
                <a:lnTo>
                  <a:pt x="321385" y="1873173"/>
                </a:lnTo>
                <a:lnTo>
                  <a:pt x="290669" y="1841198"/>
                </a:lnTo>
                <a:lnTo>
                  <a:pt x="261252" y="1808004"/>
                </a:lnTo>
                <a:lnTo>
                  <a:pt x="233177" y="1773634"/>
                </a:lnTo>
                <a:lnTo>
                  <a:pt x="206485" y="1738128"/>
                </a:lnTo>
                <a:lnTo>
                  <a:pt x="181216" y="1701528"/>
                </a:lnTo>
                <a:lnTo>
                  <a:pt x="157412" y="1663875"/>
                </a:lnTo>
                <a:lnTo>
                  <a:pt x="135114" y="1625210"/>
                </a:lnTo>
                <a:lnTo>
                  <a:pt x="114364" y="1585574"/>
                </a:lnTo>
                <a:lnTo>
                  <a:pt x="95202" y="1545009"/>
                </a:lnTo>
                <a:lnTo>
                  <a:pt x="77669" y="1503554"/>
                </a:lnTo>
                <a:lnTo>
                  <a:pt x="61807" y="1461253"/>
                </a:lnTo>
                <a:lnTo>
                  <a:pt x="47657" y="1418146"/>
                </a:lnTo>
                <a:lnTo>
                  <a:pt x="35260" y="1374273"/>
                </a:lnTo>
                <a:lnTo>
                  <a:pt x="24658" y="1329677"/>
                </a:lnTo>
                <a:lnTo>
                  <a:pt x="15890" y="1284398"/>
                </a:lnTo>
                <a:lnTo>
                  <a:pt x="9000" y="1238477"/>
                </a:lnTo>
                <a:lnTo>
                  <a:pt x="4027" y="1191957"/>
                </a:lnTo>
                <a:lnTo>
                  <a:pt x="1013" y="1144877"/>
                </a:lnTo>
                <a:lnTo>
                  <a:pt x="0" y="1097290"/>
                </a:lnTo>
                <a:lnTo>
                  <a:pt x="1013" y="1049681"/>
                </a:lnTo>
                <a:lnTo>
                  <a:pt x="4027" y="1002602"/>
                </a:lnTo>
                <a:lnTo>
                  <a:pt x="9000" y="956081"/>
                </a:lnTo>
                <a:lnTo>
                  <a:pt x="15890" y="910161"/>
                </a:lnTo>
                <a:lnTo>
                  <a:pt x="24658" y="864882"/>
                </a:lnTo>
                <a:lnTo>
                  <a:pt x="35260" y="820285"/>
                </a:lnTo>
                <a:lnTo>
                  <a:pt x="47657" y="776413"/>
                </a:lnTo>
                <a:lnTo>
                  <a:pt x="61807" y="733305"/>
                </a:lnTo>
                <a:lnTo>
                  <a:pt x="77669" y="691004"/>
                </a:lnTo>
                <a:lnTo>
                  <a:pt x="95202" y="649550"/>
                </a:lnTo>
                <a:lnTo>
                  <a:pt x="114364" y="608984"/>
                </a:lnTo>
                <a:lnTo>
                  <a:pt x="135114" y="569348"/>
                </a:lnTo>
                <a:lnTo>
                  <a:pt x="157412" y="530683"/>
                </a:lnTo>
                <a:lnTo>
                  <a:pt x="181216" y="493030"/>
                </a:lnTo>
                <a:lnTo>
                  <a:pt x="206485" y="456430"/>
                </a:lnTo>
                <a:lnTo>
                  <a:pt x="233177" y="420924"/>
                </a:lnTo>
                <a:lnTo>
                  <a:pt x="261252" y="386554"/>
                </a:lnTo>
                <a:lnTo>
                  <a:pt x="290669" y="353361"/>
                </a:lnTo>
                <a:lnTo>
                  <a:pt x="321385" y="321385"/>
                </a:lnTo>
                <a:lnTo>
                  <a:pt x="353361" y="290669"/>
                </a:lnTo>
                <a:lnTo>
                  <a:pt x="386554" y="261252"/>
                </a:lnTo>
                <a:lnTo>
                  <a:pt x="420924" y="233177"/>
                </a:lnTo>
                <a:lnTo>
                  <a:pt x="456430" y="206485"/>
                </a:lnTo>
                <a:lnTo>
                  <a:pt x="493030" y="181216"/>
                </a:lnTo>
                <a:lnTo>
                  <a:pt x="530683" y="157412"/>
                </a:lnTo>
                <a:lnTo>
                  <a:pt x="569348" y="135114"/>
                </a:lnTo>
                <a:lnTo>
                  <a:pt x="608984" y="114364"/>
                </a:lnTo>
                <a:lnTo>
                  <a:pt x="649550" y="95202"/>
                </a:lnTo>
                <a:lnTo>
                  <a:pt x="691004" y="77669"/>
                </a:lnTo>
                <a:lnTo>
                  <a:pt x="733305" y="61807"/>
                </a:lnTo>
                <a:lnTo>
                  <a:pt x="776413" y="47657"/>
                </a:lnTo>
                <a:lnTo>
                  <a:pt x="820285" y="35260"/>
                </a:lnTo>
                <a:lnTo>
                  <a:pt x="864882" y="24658"/>
                </a:lnTo>
                <a:lnTo>
                  <a:pt x="910161" y="15890"/>
                </a:lnTo>
                <a:lnTo>
                  <a:pt x="956081" y="9000"/>
                </a:lnTo>
                <a:lnTo>
                  <a:pt x="1002602" y="4027"/>
                </a:lnTo>
                <a:lnTo>
                  <a:pt x="1049681" y="1013"/>
                </a:lnTo>
                <a:lnTo>
                  <a:pt x="1097271" y="0"/>
                </a:lnTo>
                <a:lnTo>
                  <a:pt x="1144877" y="1013"/>
                </a:lnTo>
                <a:lnTo>
                  <a:pt x="1191957" y="4027"/>
                </a:lnTo>
                <a:lnTo>
                  <a:pt x="1238477" y="9000"/>
                </a:lnTo>
                <a:lnTo>
                  <a:pt x="1284398" y="15890"/>
                </a:lnTo>
                <a:lnTo>
                  <a:pt x="1329677" y="24658"/>
                </a:lnTo>
                <a:lnTo>
                  <a:pt x="1374273" y="35260"/>
                </a:lnTo>
                <a:lnTo>
                  <a:pt x="1418146" y="47657"/>
                </a:lnTo>
                <a:lnTo>
                  <a:pt x="1461253" y="61807"/>
                </a:lnTo>
                <a:lnTo>
                  <a:pt x="1503555" y="77669"/>
                </a:lnTo>
                <a:lnTo>
                  <a:pt x="1545009" y="95202"/>
                </a:lnTo>
                <a:lnTo>
                  <a:pt x="1585574" y="114364"/>
                </a:lnTo>
                <a:lnTo>
                  <a:pt x="1625210" y="135114"/>
                </a:lnTo>
                <a:lnTo>
                  <a:pt x="1663875" y="157412"/>
                </a:lnTo>
                <a:lnTo>
                  <a:pt x="1701528" y="181216"/>
                </a:lnTo>
                <a:lnTo>
                  <a:pt x="1738128" y="206485"/>
                </a:lnTo>
                <a:lnTo>
                  <a:pt x="1773634" y="233177"/>
                </a:lnTo>
                <a:lnTo>
                  <a:pt x="1808004" y="261252"/>
                </a:lnTo>
                <a:lnTo>
                  <a:pt x="1841198" y="290669"/>
                </a:lnTo>
                <a:lnTo>
                  <a:pt x="1873173" y="321385"/>
                </a:lnTo>
                <a:lnTo>
                  <a:pt x="1903890" y="353361"/>
                </a:lnTo>
                <a:lnTo>
                  <a:pt x="1933306" y="386554"/>
                </a:lnTo>
                <a:lnTo>
                  <a:pt x="1961381" y="420924"/>
                </a:lnTo>
                <a:lnTo>
                  <a:pt x="1988074" y="456430"/>
                </a:lnTo>
                <a:lnTo>
                  <a:pt x="2013342" y="493030"/>
                </a:lnTo>
                <a:lnTo>
                  <a:pt x="2037146" y="530683"/>
                </a:lnTo>
                <a:lnTo>
                  <a:pt x="2059444" y="569348"/>
                </a:lnTo>
                <a:lnTo>
                  <a:pt x="2080195" y="608984"/>
                </a:lnTo>
                <a:lnTo>
                  <a:pt x="2099357" y="649550"/>
                </a:lnTo>
                <a:lnTo>
                  <a:pt x="2116889" y="691004"/>
                </a:lnTo>
                <a:lnTo>
                  <a:pt x="2132751" y="733305"/>
                </a:lnTo>
                <a:lnTo>
                  <a:pt x="2146901" y="776413"/>
                </a:lnTo>
                <a:lnTo>
                  <a:pt x="2159298" y="820285"/>
                </a:lnTo>
                <a:lnTo>
                  <a:pt x="2169901" y="864882"/>
                </a:lnTo>
                <a:lnTo>
                  <a:pt x="2178668" y="910161"/>
                </a:lnTo>
                <a:lnTo>
                  <a:pt x="2185559" y="956081"/>
                </a:lnTo>
                <a:lnTo>
                  <a:pt x="2190531" y="1002602"/>
                </a:lnTo>
                <a:lnTo>
                  <a:pt x="2193545" y="1049681"/>
                </a:lnTo>
                <a:lnTo>
                  <a:pt x="2194559" y="1097268"/>
                </a:lnTo>
                <a:lnTo>
                  <a:pt x="2193545" y="1144877"/>
                </a:lnTo>
                <a:lnTo>
                  <a:pt x="2190531" y="1191957"/>
                </a:lnTo>
                <a:lnTo>
                  <a:pt x="2185559" y="1238477"/>
                </a:lnTo>
                <a:lnTo>
                  <a:pt x="2178668" y="1284398"/>
                </a:lnTo>
                <a:lnTo>
                  <a:pt x="2169901" y="1329677"/>
                </a:lnTo>
                <a:lnTo>
                  <a:pt x="2159298" y="1374273"/>
                </a:lnTo>
                <a:lnTo>
                  <a:pt x="2146901" y="1418146"/>
                </a:lnTo>
                <a:lnTo>
                  <a:pt x="2132751" y="1461253"/>
                </a:lnTo>
                <a:lnTo>
                  <a:pt x="2116889" y="1503554"/>
                </a:lnTo>
                <a:lnTo>
                  <a:pt x="2099357" y="1545009"/>
                </a:lnTo>
                <a:lnTo>
                  <a:pt x="2080195" y="1585574"/>
                </a:lnTo>
                <a:lnTo>
                  <a:pt x="2059444" y="1625210"/>
                </a:lnTo>
                <a:lnTo>
                  <a:pt x="2037146" y="1663875"/>
                </a:lnTo>
                <a:lnTo>
                  <a:pt x="2013342" y="1701528"/>
                </a:lnTo>
                <a:lnTo>
                  <a:pt x="1988074" y="1738128"/>
                </a:lnTo>
                <a:lnTo>
                  <a:pt x="1961381" y="1773634"/>
                </a:lnTo>
                <a:lnTo>
                  <a:pt x="1933306" y="1808004"/>
                </a:lnTo>
                <a:lnTo>
                  <a:pt x="1903890" y="1841198"/>
                </a:lnTo>
                <a:lnTo>
                  <a:pt x="1873173" y="1873173"/>
                </a:lnTo>
                <a:lnTo>
                  <a:pt x="1841198" y="1903890"/>
                </a:lnTo>
                <a:lnTo>
                  <a:pt x="1808004" y="1933306"/>
                </a:lnTo>
                <a:lnTo>
                  <a:pt x="1773634" y="1961381"/>
                </a:lnTo>
                <a:lnTo>
                  <a:pt x="1738128" y="1988074"/>
                </a:lnTo>
                <a:lnTo>
                  <a:pt x="1701528" y="2013342"/>
                </a:lnTo>
                <a:lnTo>
                  <a:pt x="1663875" y="2037146"/>
                </a:lnTo>
                <a:lnTo>
                  <a:pt x="1625210" y="2059444"/>
                </a:lnTo>
                <a:lnTo>
                  <a:pt x="1585574" y="2080195"/>
                </a:lnTo>
                <a:lnTo>
                  <a:pt x="1545009" y="2099357"/>
                </a:lnTo>
                <a:lnTo>
                  <a:pt x="1503555" y="2116889"/>
                </a:lnTo>
                <a:lnTo>
                  <a:pt x="1461253" y="2132751"/>
                </a:lnTo>
                <a:lnTo>
                  <a:pt x="1418146" y="2146901"/>
                </a:lnTo>
                <a:lnTo>
                  <a:pt x="1374273" y="2159298"/>
                </a:lnTo>
                <a:lnTo>
                  <a:pt x="1329677" y="2169901"/>
                </a:lnTo>
                <a:lnTo>
                  <a:pt x="1284398" y="2178668"/>
                </a:lnTo>
                <a:lnTo>
                  <a:pt x="1238477" y="2185559"/>
                </a:lnTo>
                <a:lnTo>
                  <a:pt x="1191957" y="2190531"/>
                </a:lnTo>
                <a:lnTo>
                  <a:pt x="1144877" y="2193545"/>
                </a:lnTo>
                <a:lnTo>
                  <a:pt x="1097279" y="2194559"/>
                </a:lnTo>
                <a:close/>
              </a:path>
            </a:pathLst>
          </a:custGeom>
          <a:solidFill>
            <a:srgbClr val="D8D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4021" y="2205825"/>
            <a:ext cx="151701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5" dirty="0">
                <a:latin typeface="Arial MT"/>
                <a:cs typeface="Arial MT"/>
              </a:rPr>
              <a:t>UNIONCAMERE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9842" y="590842"/>
            <a:ext cx="6525895" cy="6031230"/>
            <a:chOff x="-9842" y="590842"/>
            <a:chExt cx="6525895" cy="6031230"/>
          </a:xfrm>
        </p:grpSpPr>
        <p:sp>
          <p:nvSpPr>
            <p:cNvPr id="7" name="object 7"/>
            <p:cNvSpPr/>
            <p:nvPr/>
          </p:nvSpPr>
          <p:spPr>
            <a:xfrm>
              <a:off x="5130004" y="590842"/>
              <a:ext cx="1385570" cy="1385570"/>
            </a:xfrm>
            <a:custGeom>
              <a:avLst/>
              <a:gdLst/>
              <a:ahLst/>
              <a:cxnLst/>
              <a:rect l="l" t="t" r="r" b="b"/>
              <a:pathLst>
                <a:path w="1385570" h="1385570">
                  <a:moveTo>
                    <a:pt x="692721" y="1385443"/>
                  </a:moveTo>
                  <a:lnTo>
                    <a:pt x="645293" y="1383845"/>
                  </a:lnTo>
                  <a:lnTo>
                    <a:pt x="598723" y="1379119"/>
                  </a:lnTo>
                  <a:lnTo>
                    <a:pt x="553113" y="1371369"/>
                  </a:lnTo>
                  <a:lnTo>
                    <a:pt x="508568" y="1360698"/>
                  </a:lnTo>
                  <a:lnTo>
                    <a:pt x="465190" y="1347209"/>
                  </a:lnTo>
                  <a:lnTo>
                    <a:pt x="423082" y="1331005"/>
                  </a:lnTo>
                  <a:lnTo>
                    <a:pt x="382348" y="1312190"/>
                  </a:lnTo>
                  <a:lnTo>
                    <a:pt x="343091" y="1290866"/>
                  </a:lnTo>
                  <a:lnTo>
                    <a:pt x="305413" y="1267137"/>
                  </a:lnTo>
                  <a:lnTo>
                    <a:pt x="269419" y="1241106"/>
                  </a:lnTo>
                  <a:lnTo>
                    <a:pt x="235211" y="1212875"/>
                  </a:lnTo>
                  <a:lnTo>
                    <a:pt x="202893" y="1182549"/>
                  </a:lnTo>
                  <a:lnTo>
                    <a:pt x="172567" y="1150231"/>
                  </a:lnTo>
                  <a:lnTo>
                    <a:pt x="144336" y="1116023"/>
                  </a:lnTo>
                  <a:lnTo>
                    <a:pt x="118305" y="1080028"/>
                  </a:lnTo>
                  <a:lnTo>
                    <a:pt x="94576" y="1042351"/>
                  </a:lnTo>
                  <a:lnTo>
                    <a:pt x="73252" y="1003094"/>
                  </a:lnTo>
                  <a:lnTo>
                    <a:pt x="54436" y="962360"/>
                  </a:lnTo>
                  <a:lnTo>
                    <a:pt x="38233" y="920252"/>
                  </a:lnTo>
                  <a:lnTo>
                    <a:pt x="24744" y="876874"/>
                  </a:lnTo>
                  <a:lnTo>
                    <a:pt x="14073" y="832329"/>
                  </a:lnTo>
                  <a:lnTo>
                    <a:pt x="6323" y="786719"/>
                  </a:lnTo>
                  <a:lnTo>
                    <a:pt x="1597" y="740149"/>
                  </a:lnTo>
                  <a:lnTo>
                    <a:pt x="0" y="692738"/>
                  </a:lnTo>
                  <a:lnTo>
                    <a:pt x="1597" y="645293"/>
                  </a:lnTo>
                  <a:lnTo>
                    <a:pt x="6323" y="598723"/>
                  </a:lnTo>
                  <a:lnTo>
                    <a:pt x="14073" y="553113"/>
                  </a:lnTo>
                  <a:lnTo>
                    <a:pt x="24744" y="508568"/>
                  </a:lnTo>
                  <a:lnTo>
                    <a:pt x="38233" y="465190"/>
                  </a:lnTo>
                  <a:lnTo>
                    <a:pt x="54436" y="423082"/>
                  </a:lnTo>
                  <a:lnTo>
                    <a:pt x="73252" y="382348"/>
                  </a:lnTo>
                  <a:lnTo>
                    <a:pt x="94576" y="343091"/>
                  </a:lnTo>
                  <a:lnTo>
                    <a:pt x="118305" y="305414"/>
                  </a:lnTo>
                  <a:lnTo>
                    <a:pt x="144336" y="269419"/>
                  </a:lnTo>
                  <a:lnTo>
                    <a:pt x="172567" y="235211"/>
                  </a:lnTo>
                  <a:lnTo>
                    <a:pt x="202893" y="202893"/>
                  </a:lnTo>
                  <a:lnTo>
                    <a:pt x="235211" y="172567"/>
                  </a:lnTo>
                  <a:lnTo>
                    <a:pt x="269419" y="144336"/>
                  </a:lnTo>
                  <a:lnTo>
                    <a:pt x="305413" y="118305"/>
                  </a:lnTo>
                  <a:lnTo>
                    <a:pt x="343091" y="94576"/>
                  </a:lnTo>
                  <a:lnTo>
                    <a:pt x="382348" y="73252"/>
                  </a:lnTo>
                  <a:lnTo>
                    <a:pt x="423082" y="54437"/>
                  </a:lnTo>
                  <a:lnTo>
                    <a:pt x="465190" y="38233"/>
                  </a:lnTo>
                  <a:lnTo>
                    <a:pt x="508568" y="24744"/>
                  </a:lnTo>
                  <a:lnTo>
                    <a:pt x="553113" y="14073"/>
                  </a:lnTo>
                  <a:lnTo>
                    <a:pt x="598723" y="6323"/>
                  </a:lnTo>
                  <a:lnTo>
                    <a:pt x="645293" y="1597"/>
                  </a:lnTo>
                  <a:lnTo>
                    <a:pt x="692712" y="0"/>
                  </a:lnTo>
                  <a:lnTo>
                    <a:pt x="740149" y="1597"/>
                  </a:lnTo>
                  <a:lnTo>
                    <a:pt x="786719" y="6323"/>
                  </a:lnTo>
                  <a:lnTo>
                    <a:pt x="832329" y="14073"/>
                  </a:lnTo>
                  <a:lnTo>
                    <a:pt x="876874" y="24744"/>
                  </a:lnTo>
                  <a:lnTo>
                    <a:pt x="920252" y="38233"/>
                  </a:lnTo>
                  <a:lnTo>
                    <a:pt x="962360" y="54437"/>
                  </a:lnTo>
                  <a:lnTo>
                    <a:pt x="1003094" y="73252"/>
                  </a:lnTo>
                  <a:lnTo>
                    <a:pt x="1042351" y="94576"/>
                  </a:lnTo>
                  <a:lnTo>
                    <a:pt x="1080028" y="118305"/>
                  </a:lnTo>
                  <a:lnTo>
                    <a:pt x="1116023" y="144336"/>
                  </a:lnTo>
                  <a:lnTo>
                    <a:pt x="1150231" y="172567"/>
                  </a:lnTo>
                  <a:lnTo>
                    <a:pt x="1182549" y="202893"/>
                  </a:lnTo>
                  <a:lnTo>
                    <a:pt x="1212875" y="235211"/>
                  </a:lnTo>
                  <a:lnTo>
                    <a:pt x="1241106" y="269419"/>
                  </a:lnTo>
                  <a:lnTo>
                    <a:pt x="1267137" y="305414"/>
                  </a:lnTo>
                  <a:lnTo>
                    <a:pt x="1290866" y="343091"/>
                  </a:lnTo>
                  <a:lnTo>
                    <a:pt x="1312190" y="382348"/>
                  </a:lnTo>
                  <a:lnTo>
                    <a:pt x="1331005" y="423082"/>
                  </a:lnTo>
                  <a:lnTo>
                    <a:pt x="1347209" y="465190"/>
                  </a:lnTo>
                  <a:lnTo>
                    <a:pt x="1360698" y="508568"/>
                  </a:lnTo>
                  <a:lnTo>
                    <a:pt x="1371369" y="553113"/>
                  </a:lnTo>
                  <a:lnTo>
                    <a:pt x="1379119" y="598723"/>
                  </a:lnTo>
                  <a:lnTo>
                    <a:pt x="1383845" y="645293"/>
                  </a:lnTo>
                  <a:lnTo>
                    <a:pt x="1385442" y="692704"/>
                  </a:lnTo>
                  <a:lnTo>
                    <a:pt x="1383845" y="740149"/>
                  </a:lnTo>
                  <a:lnTo>
                    <a:pt x="1379119" y="786719"/>
                  </a:lnTo>
                  <a:lnTo>
                    <a:pt x="1371369" y="832329"/>
                  </a:lnTo>
                  <a:lnTo>
                    <a:pt x="1360698" y="876874"/>
                  </a:lnTo>
                  <a:lnTo>
                    <a:pt x="1347209" y="920252"/>
                  </a:lnTo>
                  <a:lnTo>
                    <a:pt x="1331005" y="962360"/>
                  </a:lnTo>
                  <a:lnTo>
                    <a:pt x="1312190" y="1003094"/>
                  </a:lnTo>
                  <a:lnTo>
                    <a:pt x="1290866" y="1042351"/>
                  </a:lnTo>
                  <a:lnTo>
                    <a:pt x="1267137" y="1080028"/>
                  </a:lnTo>
                  <a:lnTo>
                    <a:pt x="1241106" y="1116023"/>
                  </a:lnTo>
                  <a:lnTo>
                    <a:pt x="1212875" y="1150231"/>
                  </a:lnTo>
                  <a:lnTo>
                    <a:pt x="1182549" y="1182549"/>
                  </a:lnTo>
                  <a:lnTo>
                    <a:pt x="1150231" y="1212875"/>
                  </a:lnTo>
                  <a:lnTo>
                    <a:pt x="1116023" y="1241106"/>
                  </a:lnTo>
                  <a:lnTo>
                    <a:pt x="1080028" y="1267137"/>
                  </a:lnTo>
                  <a:lnTo>
                    <a:pt x="1042351" y="1290866"/>
                  </a:lnTo>
                  <a:lnTo>
                    <a:pt x="1003094" y="1312190"/>
                  </a:lnTo>
                  <a:lnTo>
                    <a:pt x="962360" y="1331005"/>
                  </a:lnTo>
                  <a:lnTo>
                    <a:pt x="920252" y="1347209"/>
                  </a:lnTo>
                  <a:lnTo>
                    <a:pt x="876874" y="1360698"/>
                  </a:lnTo>
                  <a:lnTo>
                    <a:pt x="832329" y="1371369"/>
                  </a:lnTo>
                  <a:lnTo>
                    <a:pt x="786719" y="1379119"/>
                  </a:lnTo>
                  <a:lnTo>
                    <a:pt x="740149" y="1383845"/>
                  </a:lnTo>
                  <a:lnTo>
                    <a:pt x="692721" y="1385443"/>
                  </a:lnTo>
                  <a:close/>
                </a:path>
              </a:pathLst>
            </a:custGeom>
            <a:solidFill>
              <a:srgbClr val="CD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8798" y="6069377"/>
              <a:ext cx="9525" cy="504825"/>
            </a:xfrm>
            <a:custGeom>
              <a:avLst/>
              <a:gdLst/>
              <a:ahLst/>
              <a:cxnLst/>
              <a:rect l="l" t="t" r="r" b="b"/>
              <a:pathLst>
                <a:path w="9525" h="504825">
                  <a:moveTo>
                    <a:pt x="9459" y="504763"/>
                  </a:moveTo>
                  <a:lnTo>
                    <a:pt x="0" y="0"/>
                  </a:lnTo>
                </a:path>
              </a:pathLst>
            </a:custGeom>
            <a:ln w="18921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8770" y="6583679"/>
              <a:ext cx="395605" cy="0"/>
            </a:xfrm>
            <a:custGeom>
              <a:avLst/>
              <a:gdLst/>
              <a:ahLst/>
              <a:cxnLst/>
              <a:rect l="l" t="t" r="r" b="b"/>
              <a:pathLst>
                <a:path w="395604">
                  <a:moveTo>
                    <a:pt x="395474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9482" y="6545585"/>
              <a:ext cx="76115" cy="761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1954698"/>
              <a:ext cx="2352675" cy="1981200"/>
            </a:xfrm>
            <a:custGeom>
              <a:avLst/>
              <a:gdLst/>
              <a:ahLst/>
              <a:cxnLst/>
              <a:rect l="l" t="t" r="r" b="b"/>
              <a:pathLst>
                <a:path w="2352675" h="1981200">
                  <a:moveTo>
                    <a:pt x="0" y="0"/>
                  </a:moveTo>
                  <a:lnTo>
                    <a:pt x="2352674" y="0"/>
                  </a:lnTo>
                  <a:lnTo>
                    <a:pt x="2352674" y="1981197"/>
                  </a:lnTo>
                  <a:lnTo>
                    <a:pt x="0" y="1981197"/>
                  </a:lnTo>
                  <a:lnTo>
                    <a:pt x="0" y="0"/>
                  </a:lnTo>
                </a:path>
              </a:pathLst>
            </a:custGeom>
            <a:ln w="19057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39814" y="1131640"/>
            <a:ext cx="76581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5" dirty="0">
                <a:latin typeface="Arial MT"/>
                <a:cs typeface="Arial MT"/>
              </a:rPr>
              <a:t>DINTE</a:t>
            </a:r>
            <a:r>
              <a:rPr sz="1550" spc="10" dirty="0">
                <a:latin typeface="Arial MT"/>
                <a:cs typeface="Arial MT"/>
              </a:rPr>
              <a:t>C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04267" y="604495"/>
            <a:ext cx="760095" cy="679450"/>
            <a:chOff x="6504267" y="604495"/>
            <a:chExt cx="760095" cy="679450"/>
          </a:xfrm>
        </p:grpSpPr>
        <p:sp>
          <p:nvSpPr>
            <p:cNvPr id="14" name="object 14"/>
            <p:cNvSpPr/>
            <p:nvPr/>
          </p:nvSpPr>
          <p:spPr>
            <a:xfrm>
              <a:off x="6513792" y="1274039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485795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97201" y="652933"/>
              <a:ext cx="5080" cy="619760"/>
            </a:xfrm>
            <a:custGeom>
              <a:avLst/>
              <a:gdLst/>
              <a:ahLst/>
              <a:cxnLst/>
              <a:rect l="l" t="t" r="r" b="b"/>
              <a:pathLst>
                <a:path w="5079" h="619760">
                  <a:moveTo>
                    <a:pt x="0" y="0"/>
                  </a:moveTo>
                  <a:lnTo>
                    <a:pt x="4780" y="619162"/>
                  </a:lnTo>
                </a:path>
              </a:pathLst>
            </a:custGeom>
            <a:ln w="19137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7821" y="604495"/>
              <a:ext cx="276296" cy="7632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06322" y="222171"/>
            <a:ext cx="2232660" cy="19265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 algn="ctr">
              <a:lnSpc>
                <a:spcPct val="104200"/>
              </a:lnSpc>
              <a:spcBef>
                <a:spcPts val="60"/>
              </a:spcBef>
            </a:pPr>
            <a:r>
              <a:rPr sz="1200" b="1" spc="5" dirty="0">
                <a:latin typeface="Arial"/>
                <a:cs typeface="Arial"/>
              </a:rPr>
              <a:t>DINTEC </a:t>
            </a:r>
            <a:r>
              <a:rPr sz="1200" spc="10" dirty="0">
                <a:latin typeface="Arial MT"/>
                <a:cs typeface="Arial MT"/>
              </a:rPr>
              <a:t>è </a:t>
            </a:r>
            <a:r>
              <a:rPr sz="1200" spc="5" dirty="0">
                <a:latin typeface="Arial MT"/>
                <a:cs typeface="Arial MT"/>
              </a:rPr>
              <a:t>una società in house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del sistema camerale, </a:t>
            </a:r>
            <a:r>
              <a:rPr sz="1200" spc="10" dirty="0">
                <a:latin typeface="Arial MT"/>
                <a:cs typeface="Arial MT"/>
              </a:rPr>
              <a:t>è </a:t>
            </a:r>
            <a:r>
              <a:rPr sz="1200" dirty="0">
                <a:latin typeface="Arial MT"/>
                <a:cs typeface="Arial MT"/>
              </a:rPr>
              <a:t>il </a:t>
            </a:r>
            <a:r>
              <a:rPr sz="1200" spc="5" dirty="0">
                <a:latin typeface="Arial MT"/>
                <a:cs typeface="Arial MT"/>
              </a:rPr>
              <a:t> partner tecnico </a:t>
            </a:r>
            <a:r>
              <a:rPr sz="1200" dirty="0">
                <a:latin typeface="Arial MT"/>
                <a:cs typeface="Arial MT"/>
              </a:rPr>
              <a:t>individuato </a:t>
            </a:r>
            <a:r>
              <a:rPr sz="1200" spc="5" dirty="0">
                <a:latin typeface="Arial MT"/>
                <a:cs typeface="Arial MT"/>
              </a:rPr>
              <a:t>da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Unioncamere per la governance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del processo di sviluppo del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servizio </a:t>
            </a:r>
            <a:r>
              <a:rPr sz="1200" spc="10" dirty="0">
                <a:latin typeface="Arial MT"/>
                <a:cs typeface="Arial MT"/>
              </a:rPr>
              <a:t>e </a:t>
            </a:r>
            <a:r>
              <a:rPr sz="1200" spc="5" dirty="0">
                <a:latin typeface="Arial MT"/>
                <a:cs typeface="Arial MT"/>
              </a:rPr>
              <a:t>per la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gestione/aggiornamento della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piattaforma attraverso cui viene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erogato</a:t>
            </a:r>
            <a:r>
              <a:rPr sz="1200" dirty="0">
                <a:latin typeface="Arial MT"/>
                <a:cs typeface="Arial MT"/>
              </a:rPr>
              <a:t> il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servizio </a:t>
            </a:r>
            <a:r>
              <a:rPr sz="1200" spc="5" dirty="0">
                <a:latin typeface="Arial MT"/>
                <a:cs typeface="Arial MT"/>
              </a:rPr>
              <a:t>di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certificazione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96361" y="63827"/>
            <a:ext cx="6030595" cy="4826000"/>
            <a:chOff x="3696361" y="63827"/>
            <a:chExt cx="6030595" cy="4826000"/>
          </a:xfrm>
        </p:grpSpPr>
        <p:sp>
          <p:nvSpPr>
            <p:cNvPr id="19" name="object 19"/>
            <p:cNvSpPr/>
            <p:nvPr/>
          </p:nvSpPr>
          <p:spPr>
            <a:xfrm>
              <a:off x="7230899" y="73670"/>
              <a:ext cx="2486025" cy="2181225"/>
            </a:xfrm>
            <a:custGeom>
              <a:avLst/>
              <a:gdLst/>
              <a:ahLst/>
              <a:cxnLst/>
              <a:rect l="l" t="t" r="r" b="b"/>
              <a:pathLst>
                <a:path w="2486025" h="2181225">
                  <a:moveTo>
                    <a:pt x="0" y="0"/>
                  </a:moveTo>
                  <a:lnTo>
                    <a:pt x="2486025" y="0"/>
                  </a:lnTo>
                  <a:lnTo>
                    <a:pt x="2486025" y="2181218"/>
                  </a:lnTo>
                  <a:lnTo>
                    <a:pt x="0" y="2181218"/>
                  </a:lnTo>
                  <a:lnTo>
                    <a:pt x="0" y="0"/>
                  </a:lnTo>
                </a:path>
              </a:pathLst>
            </a:custGeom>
            <a:ln w="19074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6361" y="3176203"/>
              <a:ext cx="1684020" cy="1713864"/>
            </a:xfrm>
            <a:custGeom>
              <a:avLst/>
              <a:gdLst/>
              <a:ahLst/>
              <a:cxnLst/>
              <a:rect l="l" t="t" r="r" b="b"/>
              <a:pathLst>
                <a:path w="1684020" h="1713864">
                  <a:moveTo>
                    <a:pt x="842413" y="1713432"/>
                  </a:moveTo>
                  <a:lnTo>
                    <a:pt x="794607" y="1712076"/>
                  </a:lnTo>
                  <a:lnTo>
                    <a:pt x="747503" y="1708055"/>
                  </a:lnTo>
                  <a:lnTo>
                    <a:pt x="701170" y="1701443"/>
                  </a:lnTo>
                  <a:lnTo>
                    <a:pt x="655679" y="1692311"/>
                  </a:lnTo>
                  <a:lnTo>
                    <a:pt x="611101" y="1680732"/>
                  </a:lnTo>
                  <a:lnTo>
                    <a:pt x="567506" y="1666779"/>
                  </a:lnTo>
                  <a:lnTo>
                    <a:pt x="524967" y="1650522"/>
                  </a:lnTo>
                  <a:lnTo>
                    <a:pt x="483555" y="1632036"/>
                  </a:lnTo>
                  <a:lnTo>
                    <a:pt x="443339" y="1611391"/>
                  </a:lnTo>
                  <a:lnTo>
                    <a:pt x="404392" y="1588661"/>
                  </a:lnTo>
                  <a:lnTo>
                    <a:pt x="366785" y="1563918"/>
                  </a:lnTo>
                  <a:lnTo>
                    <a:pt x="330588" y="1537233"/>
                  </a:lnTo>
                  <a:lnTo>
                    <a:pt x="295874" y="1508680"/>
                  </a:lnTo>
                  <a:lnTo>
                    <a:pt x="262712" y="1478331"/>
                  </a:lnTo>
                  <a:lnTo>
                    <a:pt x="231174" y="1446258"/>
                  </a:lnTo>
                  <a:lnTo>
                    <a:pt x="201332" y="1412533"/>
                  </a:lnTo>
                  <a:lnTo>
                    <a:pt x="173256" y="1377229"/>
                  </a:lnTo>
                  <a:lnTo>
                    <a:pt x="147017" y="1340418"/>
                  </a:lnTo>
                  <a:lnTo>
                    <a:pt x="122687" y="1302172"/>
                  </a:lnTo>
                  <a:lnTo>
                    <a:pt x="100336" y="1262564"/>
                  </a:lnTo>
                  <a:lnTo>
                    <a:pt x="80036" y="1221665"/>
                  </a:lnTo>
                  <a:lnTo>
                    <a:pt x="61859" y="1179549"/>
                  </a:lnTo>
                  <a:lnTo>
                    <a:pt x="45874" y="1136288"/>
                  </a:lnTo>
                  <a:lnTo>
                    <a:pt x="32153" y="1091953"/>
                  </a:lnTo>
                  <a:lnTo>
                    <a:pt x="20767" y="1046618"/>
                  </a:lnTo>
                  <a:lnTo>
                    <a:pt x="11788" y="1000354"/>
                  </a:lnTo>
                  <a:lnTo>
                    <a:pt x="5286" y="953235"/>
                  </a:lnTo>
                  <a:lnTo>
                    <a:pt x="1333" y="905331"/>
                  </a:lnTo>
                  <a:lnTo>
                    <a:pt x="0" y="856721"/>
                  </a:lnTo>
                  <a:lnTo>
                    <a:pt x="1333" y="808101"/>
                  </a:lnTo>
                  <a:lnTo>
                    <a:pt x="5286" y="760197"/>
                  </a:lnTo>
                  <a:lnTo>
                    <a:pt x="11788" y="713077"/>
                  </a:lnTo>
                  <a:lnTo>
                    <a:pt x="20767" y="666814"/>
                  </a:lnTo>
                  <a:lnTo>
                    <a:pt x="32153" y="621478"/>
                  </a:lnTo>
                  <a:lnTo>
                    <a:pt x="45874" y="577144"/>
                  </a:lnTo>
                  <a:lnTo>
                    <a:pt x="61859" y="533882"/>
                  </a:lnTo>
                  <a:lnTo>
                    <a:pt x="80036" y="491766"/>
                  </a:lnTo>
                  <a:lnTo>
                    <a:pt x="100336" y="450868"/>
                  </a:lnTo>
                  <a:lnTo>
                    <a:pt x="122687" y="411260"/>
                  </a:lnTo>
                  <a:lnTo>
                    <a:pt x="147017" y="373014"/>
                  </a:lnTo>
                  <a:lnTo>
                    <a:pt x="173256" y="336203"/>
                  </a:lnTo>
                  <a:lnTo>
                    <a:pt x="201332" y="300898"/>
                  </a:lnTo>
                  <a:lnTo>
                    <a:pt x="231174" y="267174"/>
                  </a:lnTo>
                  <a:lnTo>
                    <a:pt x="262712" y="235100"/>
                  </a:lnTo>
                  <a:lnTo>
                    <a:pt x="295874" y="204751"/>
                  </a:lnTo>
                  <a:lnTo>
                    <a:pt x="330588" y="176198"/>
                  </a:lnTo>
                  <a:lnTo>
                    <a:pt x="366785" y="149514"/>
                  </a:lnTo>
                  <a:lnTo>
                    <a:pt x="404392" y="124770"/>
                  </a:lnTo>
                  <a:lnTo>
                    <a:pt x="443339" y="102040"/>
                  </a:lnTo>
                  <a:lnTo>
                    <a:pt x="483555" y="81396"/>
                  </a:lnTo>
                  <a:lnTo>
                    <a:pt x="524967" y="62909"/>
                  </a:lnTo>
                  <a:lnTo>
                    <a:pt x="567506" y="46653"/>
                  </a:lnTo>
                  <a:lnTo>
                    <a:pt x="611101" y="32699"/>
                  </a:lnTo>
                  <a:lnTo>
                    <a:pt x="655679" y="21120"/>
                  </a:lnTo>
                  <a:lnTo>
                    <a:pt x="701170" y="11988"/>
                  </a:lnTo>
                  <a:lnTo>
                    <a:pt x="747503" y="5376"/>
                  </a:lnTo>
                  <a:lnTo>
                    <a:pt x="794607" y="1356"/>
                  </a:lnTo>
                  <a:lnTo>
                    <a:pt x="842410" y="0"/>
                  </a:lnTo>
                  <a:lnTo>
                    <a:pt x="890213" y="1356"/>
                  </a:lnTo>
                  <a:lnTo>
                    <a:pt x="937317" y="5376"/>
                  </a:lnTo>
                  <a:lnTo>
                    <a:pt x="983650" y="11988"/>
                  </a:lnTo>
                  <a:lnTo>
                    <a:pt x="1029141" y="21120"/>
                  </a:lnTo>
                  <a:lnTo>
                    <a:pt x="1073720" y="32699"/>
                  </a:lnTo>
                  <a:lnTo>
                    <a:pt x="1117314" y="46653"/>
                  </a:lnTo>
                  <a:lnTo>
                    <a:pt x="1159853" y="62909"/>
                  </a:lnTo>
                  <a:lnTo>
                    <a:pt x="1201266" y="81396"/>
                  </a:lnTo>
                  <a:lnTo>
                    <a:pt x="1241481" y="102040"/>
                  </a:lnTo>
                  <a:lnTo>
                    <a:pt x="1280428" y="124770"/>
                  </a:lnTo>
                  <a:lnTo>
                    <a:pt x="1318035" y="149514"/>
                  </a:lnTo>
                  <a:lnTo>
                    <a:pt x="1354232" y="176198"/>
                  </a:lnTo>
                  <a:lnTo>
                    <a:pt x="1388947" y="204751"/>
                  </a:lnTo>
                  <a:lnTo>
                    <a:pt x="1422108" y="235100"/>
                  </a:lnTo>
                  <a:lnTo>
                    <a:pt x="1453646" y="267174"/>
                  </a:lnTo>
                  <a:lnTo>
                    <a:pt x="1483488" y="300898"/>
                  </a:lnTo>
                  <a:lnTo>
                    <a:pt x="1511565" y="336203"/>
                  </a:lnTo>
                  <a:lnTo>
                    <a:pt x="1537803" y="373014"/>
                  </a:lnTo>
                  <a:lnTo>
                    <a:pt x="1562134" y="411260"/>
                  </a:lnTo>
                  <a:lnTo>
                    <a:pt x="1584484" y="450868"/>
                  </a:lnTo>
                  <a:lnTo>
                    <a:pt x="1604784" y="491766"/>
                  </a:lnTo>
                  <a:lnTo>
                    <a:pt x="1622962" y="533882"/>
                  </a:lnTo>
                  <a:lnTo>
                    <a:pt x="1638947" y="577144"/>
                  </a:lnTo>
                  <a:lnTo>
                    <a:pt x="1652668" y="621478"/>
                  </a:lnTo>
                  <a:lnTo>
                    <a:pt x="1664053" y="666814"/>
                  </a:lnTo>
                  <a:lnTo>
                    <a:pt x="1673032" y="713077"/>
                  </a:lnTo>
                  <a:lnTo>
                    <a:pt x="1679534" y="760197"/>
                  </a:lnTo>
                  <a:lnTo>
                    <a:pt x="1683488" y="808101"/>
                  </a:lnTo>
                  <a:lnTo>
                    <a:pt x="1683982" y="826143"/>
                  </a:lnTo>
                  <a:lnTo>
                    <a:pt x="1683982" y="887289"/>
                  </a:lnTo>
                  <a:lnTo>
                    <a:pt x="1679534" y="953235"/>
                  </a:lnTo>
                  <a:lnTo>
                    <a:pt x="1673032" y="1000354"/>
                  </a:lnTo>
                  <a:lnTo>
                    <a:pt x="1664053" y="1046618"/>
                  </a:lnTo>
                  <a:lnTo>
                    <a:pt x="1652668" y="1091953"/>
                  </a:lnTo>
                  <a:lnTo>
                    <a:pt x="1638947" y="1136288"/>
                  </a:lnTo>
                  <a:lnTo>
                    <a:pt x="1622962" y="1179549"/>
                  </a:lnTo>
                  <a:lnTo>
                    <a:pt x="1604784" y="1221665"/>
                  </a:lnTo>
                  <a:lnTo>
                    <a:pt x="1584484" y="1262564"/>
                  </a:lnTo>
                  <a:lnTo>
                    <a:pt x="1562134" y="1302172"/>
                  </a:lnTo>
                  <a:lnTo>
                    <a:pt x="1537803" y="1340418"/>
                  </a:lnTo>
                  <a:lnTo>
                    <a:pt x="1511565" y="1377229"/>
                  </a:lnTo>
                  <a:lnTo>
                    <a:pt x="1483488" y="1412533"/>
                  </a:lnTo>
                  <a:lnTo>
                    <a:pt x="1453646" y="1446258"/>
                  </a:lnTo>
                  <a:lnTo>
                    <a:pt x="1422108" y="1478331"/>
                  </a:lnTo>
                  <a:lnTo>
                    <a:pt x="1388947" y="1508680"/>
                  </a:lnTo>
                  <a:lnTo>
                    <a:pt x="1354232" y="1537233"/>
                  </a:lnTo>
                  <a:lnTo>
                    <a:pt x="1318035" y="1563918"/>
                  </a:lnTo>
                  <a:lnTo>
                    <a:pt x="1280428" y="1588661"/>
                  </a:lnTo>
                  <a:lnTo>
                    <a:pt x="1241481" y="1611391"/>
                  </a:lnTo>
                  <a:lnTo>
                    <a:pt x="1201266" y="1632036"/>
                  </a:lnTo>
                  <a:lnTo>
                    <a:pt x="1159853" y="1650522"/>
                  </a:lnTo>
                  <a:lnTo>
                    <a:pt x="1117314" y="1666779"/>
                  </a:lnTo>
                  <a:lnTo>
                    <a:pt x="1073720" y="1680732"/>
                  </a:lnTo>
                  <a:lnTo>
                    <a:pt x="1029141" y="1692311"/>
                  </a:lnTo>
                  <a:lnTo>
                    <a:pt x="983650" y="1701443"/>
                  </a:lnTo>
                  <a:lnTo>
                    <a:pt x="937317" y="1708055"/>
                  </a:lnTo>
                  <a:lnTo>
                    <a:pt x="890213" y="1712076"/>
                  </a:lnTo>
                  <a:lnTo>
                    <a:pt x="842413" y="1713432"/>
                  </a:lnTo>
                  <a:close/>
                </a:path>
              </a:pathLst>
            </a:custGeom>
            <a:solidFill>
              <a:srgbClr val="7EB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17206" y="213636"/>
            <a:ext cx="425513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 SOGGETTI COINVOLTI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7405" y="2150370"/>
            <a:ext cx="2122170" cy="1552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UNIONCAMERE </a:t>
            </a:r>
            <a:r>
              <a:rPr sz="1250" spc="5" dirty="0">
                <a:latin typeface="Arial MT"/>
                <a:cs typeface="Arial MT"/>
              </a:rPr>
              <a:t>ha </a:t>
            </a:r>
            <a:r>
              <a:rPr sz="1250" dirty="0">
                <a:latin typeface="Arial MT"/>
                <a:cs typeface="Arial MT"/>
              </a:rPr>
              <a:t>ideato </a:t>
            </a:r>
            <a:r>
              <a:rPr sz="1250" spc="10" dirty="0">
                <a:latin typeface="Arial MT"/>
                <a:cs typeface="Arial MT"/>
              </a:rPr>
              <a:t>e </a:t>
            </a:r>
            <a:r>
              <a:rPr sz="1250" spc="15" dirty="0">
                <a:latin typeface="Arial MT"/>
                <a:cs typeface="Arial MT"/>
              </a:rPr>
              <a:t> </a:t>
            </a:r>
            <a:r>
              <a:rPr sz="1250" spc="5" dirty="0">
                <a:latin typeface="Arial MT"/>
                <a:cs typeface="Arial MT"/>
              </a:rPr>
              <a:t>sta promuovendo un </a:t>
            </a:r>
            <a:r>
              <a:rPr sz="1250" dirty="0">
                <a:latin typeface="Arial MT"/>
                <a:cs typeface="Arial MT"/>
              </a:rPr>
              <a:t>servizio </a:t>
            </a:r>
            <a:r>
              <a:rPr sz="1250" spc="-335" dirty="0">
                <a:latin typeface="Arial MT"/>
                <a:cs typeface="Arial MT"/>
              </a:rPr>
              <a:t> </a:t>
            </a:r>
            <a:r>
              <a:rPr sz="1250" spc="5" dirty="0">
                <a:latin typeface="Arial MT"/>
                <a:cs typeface="Arial MT"/>
              </a:rPr>
              <a:t>camerale per la </a:t>
            </a:r>
            <a:r>
              <a:rPr sz="1250" dirty="0">
                <a:latin typeface="Arial MT"/>
                <a:cs typeface="Arial MT"/>
              </a:rPr>
              <a:t>certificazione </a:t>
            </a:r>
            <a:r>
              <a:rPr sz="1250" spc="-33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delle </a:t>
            </a:r>
            <a:r>
              <a:rPr sz="1250" spc="5" dirty="0">
                <a:latin typeface="Arial MT"/>
                <a:cs typeface="Arial MT"/>
              </a:rPr>
              <a:t>competenze. </a:t>
            </a:r>
            <a:r>
              <a:rPr sz="1250" dirty="0">
                <a:latin typeface="Arial MT"/>
                <a:cs typeface="Arial MT"/>
              </a:rPr>
              <a:t>Il servizio </a:t>
            </a:r>
            <a:r>
              <a:rPr sz="1250" spc="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si identifica </a:t>
            </a:r>
            <a:r>
              <a:rPr sz="1250" spc="5" dirty="0">
                <a:latin typeface="Arial MT"/>
                <a:cs typeface="Arial MT"/>
              </a:rPr>
              <a:t>con</a:t>
            </a:r>
            <a:r>
              <a:rPr sz="1250" dirty="0">
                <a:latin typeface="Arial MT"/>
                <a:cs typeface="Arial MT"/>
              </a:rPr>
              <a:t> </a:t>
            </a:r>
            <a:r>
              <a:rPr sz="1250" dirty="0" err="1">
                <a:latin typeface="Arial MT"/>
                <a:cs typeface="Arial MT"/>
              </a:rPr>
              <a:t>il</a:t>
            </a:r>
            <a:r>
              <a:rPr sz="1250" spc="5" dirty="0">
                <a:latin typeface="Arial MT"/>
                <a:cs typeface="Arial MT"/>
              </a:rPr>
              <a:t> </a:t>
            </a:r>
            <a:r>
              <a:rPr sz="1250" spc="5" dirty="0" err="1">
                <a:latin typeface="Arial MT"/>
                <a:cs typeface="Arial MT"/>
              </a:rPr>
              <a:t>marchi</a:t>
            </a:r>
            <a:r>
              <a:rPr lang="it-IT" sz="1250" spc="5" dirty="0">
                <a:latin typeface="Arial MT"/>
                <a:cs typeface="Arial MT"/>
              </a:rPr>
              <a:t>o</a:t>
            </a:r>
            <a:endParaRPr sz="1250" dirty="0">
              <a:latin typeface="Arial MT"/>
              <a:cs typeface="Arial MT"/>
            </a:endParaRPr>
          </a:p>
          <a:p>
            <a:pPr marL="88265" marR="81280" algn="ctr">
              <a:lnSpc>
                <a:spcPct val="100000"/>
              </a:lnSpc>
            </a:pPr>
            <a:r>
              <a:rPr sz="1250" spc="5" dirty="0">
                <a:latin typeface="Arial MT"/>
                <a:cs typeface="Arial MT"/>
              </a:rPr>
              <a:t>«</a:t>
            </a:r>
            <a:r>
              <a:rPr sz="1250" b="1" spc="5" dirty="0">
                <a:latin typeface="Arial"/>
                <a:cs typeface="Arial"/>
              </a:rPr>
              <a:t>Competenza </a:t>
            </a:r>
            <a:r>
              <a:rPr sz="1250" b="1" dirty="0">
                <a:latin typeface="Arial"/>
                <a:cs typeface="Arial"/>
              </a:rPr>
              <a:t>certificata</a:t>
            </a:r>
            <a:r>
              <a:rPr sz="1250" dirty="0">
                <a:latin typeface="Arial MT"/>
                <a:cs typeface="Arial MT"/>
              </a:rPr>
              <a:t>» </a:t>
            </a:r>
            <a:r>
              <a:rPr sz="1250" spc="-33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rilasciato </a:t>
            </a:r>
            <a:r>
              <a:rPr sz="1250" spc="5" dirty="0">
                <a:latin typeface="Arial MT"/>
                <a:cs typeface="Arial MT"/>
              </a:rPr>
              <a:t>in </a:t>
            </a:r>
            <a:r>
              <a:rPr sz="1250" dirty="0">
                <a:latin typeface="Arial MT"/>
                <a:cs typeface="Arial MT"/>
              </a:rPr>
              <a:t>licenza alle </a:t>
            </a:r>
            <a:r>
              <a:rPr sz="1250" spc="5" dirty="0">
                <a:latin typeface="Arial MT"/>
                <a:cs typeface="Arial MT"/>
              </a:rPr>
              <a:t> Camere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5" dirty="0">
                <a:latin typeface="Arial MT"/>
                <a:cs typeface="Arial MT"/>
              </a:rPr>
              <a:t>di</a:t>
            </a:r>
            <a:r>
              <a:rPr sz="1250" dirty="0">
                <a:latin typeface="Arial MT"/>
                <a:cs typeface="Arial MT"/>
              </a:rPr>
              <a:t> </a:t>
            </a:r>
            <a:r>
              <a:rPr sz="1250" spc="5" dirty="0">
                <a:latin typeface="Arial MT"/>
                <a:cs typeface="Arial MT"/>
              </a:rPr>
              <a:t>commercio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6336" y="3764626"/>
            <a:ext cx="128524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>
              <a:lnSpc>
                <a:spcPct val="100800"/>
              </a:lnSpc>
              <a:spcBef>
                <a:spcPts val="100"/>
              </a:spcBef>
            </a:pPr>
            <a:r>
              <a:rPr sz="1550" spc="5" dirty="0">
                <a:latin typeface="Arial MT"/>
                <a:cs typeface="Arial MT"/>
              </a:rPr>
              <a:t>CAMERE DI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COMMERCI</a:t>
            </a:r>
            <a:r>
              <a:rPr sz="1550" spc="10" dirty="0">
                <a:latin typeface="Arial MT"/>
                <a:cs typeface="Arial MT"/>
              </a:rPr>
              <a:t>O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09787" y="4013869"/>
            <a:ext cx="397510" cy="481965"/>
            <a:chOff x="3309787" y="4013869"/>
            <a:chExt cx="397510" cy="481965"/>
          </a:xfrm>
        </p:grpSpPr>
        <p:sp>
          <p:nvSpPr>
            <p:cNvPr id="25" name="object 25"/>
            <p:cNvSpPr/>
            <p:nvPr/>
          </p:nvSpPr>
          <p:spPr>
            <a:xfrm>
              <a:off x="3335189" y="4023394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064" y="0"/>
                  </a:lnTo>
                </a:path>
              </a:pathLst>
            </a:custGeom>
            <a:ln w="19049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4650" y="4028941"/>
              <a:ext cx="3175" cy="394970"/>
            </a:xfrm>
            <a:custGeom>
              <a:avLst/>
              <a:gdLst/>
              <a:ahLst/>
              <a:cxnLst/>
              <a:rect l="l" t="t" r="r" b="b"/>
              <a:pathLst>
                <a:path w="3175" h="394970">
                  <a:moveTo>
                    <a:pt x="3047" y="394721"/>
                  </a:moveTo>
                  <a:lnTo>
                    <a:pt x="0" y="0"/>
                  </a:lnTo>
                </a:path>
              </a:pathLst>
            </a:custGeom>
            <a:ln w="19215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787" y="4418871"/>
              <a:ext cx="76340" cy="7683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7636" y="4567270"/>
            <a:ext cx="3275329" cy="5651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3299"/>
              </a:lnSpc>
              <a:spcBef>
                <a:spcPts val="65"/>
              </a:spcBef>
            </a:pPr>
            <a:r>
              <a:rPr sz="1150" b="1" spc="5" dirty="0">
                <a:latin typeface="Arial"/>
                <a:cs typeface="Arial"/>
              </a:rPr>
              <a:t>CAMERE </a:t>
            </a:r>
            <a:r>
              <a:rPr sz="1150" b="1" dirty="0">
                <a:latin typeface="Arial"/>
                <a:cs typeface="Arial"/>
              </a:rPr>
              <a:t>DI COMMERCIO </a:t>
            </a:r>
            <a:r>
              <a:rPr sz="1150" dirty="0">
                <a:latin typeface="Arial MT"/>
                <a:cs typeface="Arial MT"/>
              </a:rPr>
              <a:t>sono chiamate </a:t>
            </a:r>
            <a:r>
              <a:rPr sz="1150" spc="5" dirty="0">
                <a:latin typeface="Arial MT"/>
                <a:cs typeface="Arial MT"/>
              </a:rPr>
              <a:t>a </a:t>
            </a:r>
            <a:r>
              <a:rPr sz="1150" spc="1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svolgere, </a:t>
            </a:r>
            <a:r>
              <a:rPr sz="1150" spc="5" dirty="0">
                <a:latin typeface="Arial MT"/>
                <a:cs typeface="Arial MT"/>
              </a:rPr>
              <a:t>a </a:t>
            </a:r>
            <a:r>
              <a:rPr sz="1150" dirty="0">
                <a:latin typeface="Arial MT"/>
                <a:cs typeface="Arial MT"/>
              </a:rPr>
              <a:t>seguito della riforma, servizi di 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orientamento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al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lavoro </a:t>
            </a:r>
            <a:r>
              <a:rPr sz="1150" spc="5" dirty="0">
                <a:latin typeface="Arial MT"/>
                <a:cs typeface="Arial MT"/>
              </a:rPr>
              <a:t>e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alle professioni,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tra cui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la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97" y="5110195"/>
            <a:ext cx="3570604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dirty="0">
                <a:latin typeface="Arial"/>
                <a:cs typeface="Arial"/>
              </a:rPr>
              <a:t>certificazione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delle competenze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dirty="0">
                <a:latin typeface="Arial MT"/>
                <a:cs typeface="Arial MT"/>
              </a:rPr>
              <a:t>acquisite in contesti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0" y="5291170"/>
            <a:ext cx="357124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latin typeface="Arial MT"/>
                <a:cs typeface="Arial MT"/>
              </a:rPr>
              <a:t>non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formali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spc="5" dirty="0">
                <a:latin typeface="Arial MT"/>
                <a:cs typeface="Arial MT"/>
              </a:rPr>
              <a:t>e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nell’ambito dell’alternanza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scuola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lavoro,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297" y="5472145"/>
            <a:ext cx="3456304" cy="11080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3299"/>
              </a:lnSpc>
              <a:spcBef>
                <a:spcPts val="65"/>
              </a:spcBef>
            </a:pPr>
            <a:r>
              <a:rPr sz="1150" dirty="0">
                <a:latin typeface="Arial MT"/>
                <a:cs typeface="Arial MT"/>
              </a:rPr>
              <a:t>come sostegno ai processi di placement </a:t>
            </a:r>
            <a:r>
              <a:rPr sz="1150" spc="5" dirty="0">
                <a:latin typeface="Arial MT"/>
                <a:cs typeface="Arial MT"/>
              </a:rPr>
              <a:t>e </a:t>
            </a:r>
            <a:r>
              <a:rPr sz="1150" dirty="0">
                <a:latin typeface="Arial MT"/>
                <a:cs typeface="Arial MT"/>
              </a:rPr>
              <a:t>alla 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transizione dalla scuola </a:t>
            </a:r>
            <a:r>
              <a:rPr sz="1150" spc="5" dirty="0">
                <a:latin typeface="Arial MT"/>
                <a:cs typeface="Arial MT"/>
              </a:rPr>
              <a:t>e </a:t>
            </a:r>
            <a:r>
              <a:rPr sz="1150" dirty="0">
                <a:latin typeface="Arial MT"/>
                <a:cs typeface="Arial MT"/>
              </a:rPr>
              <a:t>dall’università al lavoro. 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Sono state indicate, inoltre, dal D.lgs.13/2013 quali 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enti </a:t>
            </a:r>
            <a:r>
              <a:rPr sz="1150" spc="-5" dirty="0">
                <a:latin typeface="Arial MT"/>
                <a:cs typeface="Arial MT"/>
              </a:rPr>
              <a:t>titolati,</a:t>
            </a:r>
            <a:r>
              <a:rPr sz="1150" dirty="0">
                <a:latin typeface="Arial MT"/>
                <a:cs typeface="Arial MT"/>
              </a:rPr>
              <a:t> su delega dell'ente titolare, </a:t>
            </a:r>
            <a:r>
              <a:rPr sz="1150" spc="5" dirty="0">
                <a:latin typeface="Arial MT"/>
                <a:cs typeface="Arial MT"/>
              </a:rPr>
              <a:t>a </a:t>
            </a:r>
            <a:r>
              <a:rPr sz="1150" dirty="0">
                <a:latin typeface="Arial MT"/>
                <a:cs typeface="Arial MT"/>
              </a:rPr>
              <a:t>erogare in </a:t>
            </a:r>
            <a:r>
              <a:rPr sz="1150" spc="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tutto </a:t>
            </a:r>
            <a:r>
              <a:rPr sz="1150" spc="5" dirty="0">
                <a:latin typeface="Arial MT"/>
                <a:cs typeface="Arial MT"/>
              </a:rPr>
              <a:t>o </a:t>
            </a:r>
            <a:r>
              <a:rPr sz="1150" dirty="0">
                <a:latin typeface="Arial MT"/>
                <a:cs typeface="Arial MT"/>
              </a:rPr>
              <a:t>in parte i servizi di individuazione, validazione </a:t>
            </a:r>
            <a:r>
              <a:rPr sz="1150" spc="-305" dirty="0">
                <a:latin typeface="Arial MT"/>
                <a:cs typeface="Arial MT"/>
              </a:rPr>
              <a:t> </a:t>
            </a:r>
            <a:r>
              <a:rPr sz="1150" spc="5" dirty="0">
                <a:latin typeface="Arial MT"/>
                <a:cs typeface="Arial MT"/>
              </a:rPr>
              <a:t>e</a:t>
            </a:r>
            <a:r>
              <a:rPr sz="1150" spc="-5" dirty="0">
                <a:latin typeface="Arial MT"/>
                <a:cs typeface="Arial MT"/>
              </a:rPr>
              <a:t> </a:t>
            </a:r>
            <a:r>
              <a:rPr sz="1150" b="1" dirty="0">
                <a:latin typeface="Arial MT"/>
                <a:cs typeface="Arial MT"/>
              </a:rPr>
              <a:t>certificazione delle competenze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-9842" y="2250732"/>
            <a:ext cx="7385050" cy="4408170"/>
            <a:chOff x="-9842" y="2250732"/>
            <a:chExt cx="7385050" cy="4408170"/>
          </a:xfrm>
        </p:grpSpPr>
        <p:sp>
          <p:nvSpPr>
            <p:cNvPr id="33" name="object 33"/>
            <p:cNvSpPr/>
            <p:nvPr/>
          </p:nvSpPr>
          <p:spPr>
            <a:xfrm>
              <a:off x="0" y="4495852"/>
              <a:ext cx="3514090" cy="2152650"/>
            </a:xfrm>
            <a:custGeom>
              <a:avLst/>
              <a:gdLst/>
              <a:ahLst/>
              <a:cxnLst/>
              <a:rect l="l" t="t" r="r" b="b"/>
              <a:pathLst>
                <a:path w="3514090" h="2152650">
                  <a:moveTo>
                    <a:pt x="0" y="0"/>
                  </a:moveTo>
                  <a:lnTo>
                    <a:pt x="3513846" y="0"/>
                  </a:lnTo>
                  <a:lnTo>
                    <a:pt x="3513846" y="2152595"/>
                  </a:lnTo>
                  <a:lnTo>
                    <a:pt x="0" y="2152595"/>
                  </a:lnTo>
                </a:path>
              </a:pathLst>
            </a:custGeom>
            <a:ln w="19073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93465" y="2250732"/>
              <a:ext cx="1681480" cy="1681480"/>
            </a:xfrm>
            <a:custGeom>
              <a:avLst/>
              <a:gdLst/>
              <a:ahLst/>
              <a:cxnLst/>
              <a:rect l="l" t="t" r="r" b="b"/>
              <a:pathLst>
                <a:path w="1681479" h="1681479">
                  <a:moveTo>
                    <a:pt x="840747" y="1681477"/>
                  </a:moveTo>
                  <a:lnTo>
                    <a:pt x="793030" y="1680146"/>
                  </a:lnTo>
                  <a:lnTo>
                    <a:pt x="746020" y="1676201"/>
                  </a:lnTo>
                  <a:lnTo>
                    <a:pt x="699779" y="1669712"/>
                  </a:lnTo>
                  <a:lnTo>
                    <a:pt x="654378" y="1660750"/>
                  </a:lnTo>
                  <a:lnTo>
                    <a:pt x="609888" y="1649387"/>
                  </a:lnTo>
                  <a:lnTo>
                    <a:pt x="566380" y="1635694"/>
                  </a:lnTo>
                  <a:lnTo>
                    <a:pt x="523926" y="1619741"/>
                  </a:lnTo>
                  <a:lnTo>
                    <a:pt x="482595" y="1601599"/>
                  </a:lnTo>
                  <a:lnTo>
                    <a:pt x="442459" y="1581339"/>
                  </a:lnTo>
                  <a:lnTo>
                    <a:pt x="403590" y="1559033"/>
                  </a:lnTo>
                  <a:lnTo>
                    <a:pt x="366057" y="1534751"/>
                  </a:lnTo>
                  <a:lnTo>
                    <a:pt x="329932" y="1508565"/>
                  </a:lnTo>
                  <a:lnTo>
                    <a:pt x="295287" y="1480544"/>
                  </a:lnTo>
                  <a:lnTo>
                    <a:pt x="262191" y="1450761"/>
                  </a:lnTo>
                  <a:lnTo>
                    <a:pt x="230716" y="1419286"/>
                  </a:lnTo>
                  <a:lnTo>
                    <a:pt x="200932" y="1386190"/>
                  </a:lnTo>
                  <a:lnTo>
                    <a:pt x="172912" y="1351544"/>
                  </a:lnTo>
                  <a:lnTo>
                    <a:pt x="146725" y="1315419"/>
                  </a:lnTo>
                  <a:lnTo>
                    <a:pt x="122443" y="1277887"/>
                  </a:lnTo>
                  <a:lnTo>
                    <a:pt x="100137" y="1239017"/>
                  </a:lnTo>
                  <a:lnTo>
                    <a:pt x="79878" y="1198882"/>
                  </a:lnTo>
                  <a:lnTo>
                    <a:pt x="61736" y="1157551"/>
                  </a:lnTo>
                  <a:lnTo>
                    <a:pt x="45783" y="1115096"/>
                  </a:lnTo>
                  <a:lnTo>
                    <a:pt x="32089" y="1071589"/>
                  </a:lnTo>
                  <a:lnTo>
                    <a:pt x="20726" y="1027099"/>
                  </a:lnTo>
                  <a:lnTo>
                    <a:pt x="11765" y="981698"/>
                  </a:lnTo>
                  <a:lnTo>
                    <a:pt x="5276" y="935457"/>
                  </a:lnTo>
                  <a:lnTo>
                    <a:pt x="1330" y="888447"/>
                  </a:lnTo>
                  <a:lnTo>
                    <a:pt x="0" y="840735"/>
                  </a:lnTo>
                  <a:lnTo>
                    <a:pt x="1330" y="793030"/>
                  </a:lnTo>
                  <a:lnTo>
                    <a:pt x="5276" y="746020"/>
                  </a:lnTo>
                  <a:lnTo>
                    <a:pt x="11765" y="699779"/>
                  </a:lnTo>
                  <a:lnTo>
                    <a:pt x="20726" y="654378"/>
                  </a:lnTo>
                  <a:lnTo>
                    <a:pt x="32089" y="609888"/>
                  </a:lnTo>
                  <a:lnTo>
                    <a:pt x="45783" y="566380"/>
                  </a:lnTo>
                  <a:lnTo>
                    <a:pt x="61736" y="523926"/>
                  </a:lnTo>
                  <a:lnTo>
                    <a:pt x="79878" y="482595"/>
                  </a:lnTo>
                  <a:lnTo>
                    <a:pt x="100137" y="442459"/>
                  </a:lnTo>
                  <a:lnTo>
                    <a:pt x="122443" y="403590"/>
                  </a:lnTo>
                  <a:lnTo>
                    <a:pt x="146725" y="366057"/>
                  </a:lnTo>
                  <a:lnTo>
                    <a:pt x="172912" y="329932"/>
                  </a:lnTo>
                  <a:lnTo>
                    <a:pt x="200932" y="295287"/>
                  </a:lnTo>
                  <a:lnTo>
                    <a:pt x="230716" y="262191"/>
                  </a:lnTo>
                  <a:lnTo>
                    <a:pt x="262191" y="230716"/>
                  </a:lnTo>
                  <a:lnTo>
                    <a:pt x="295287" y="200932"/>
                  </a:lnTo>
                  <a:lnTo>
                    <a:pt x="329932" y="172912"/>
                  </a:lnTo>
                  <a:lnTo>
                    <a:pt x="366057" y="146725"/>
                  </a:lnTo>
                  <a:lnTo>
                    <a:pt x="403590" y="122443"/>
                  </a:lnTo>
                  <a:lnTo>
                    <a:pt x="442459" y="100137"/>
                  </a:lnTo>
                  <a:lnTo>
                    <a:pt x="482595" y="79878"/>
                  </a:lnTo>
                  <a:lnTo>
                    <a:pt x="523926" y="61736"/>
                  </a:lnTo>
                  <a:lnTo>
                    <a:pt x="566380" y="45783"/>
                  </a:lnTo>
                  <a:lnTo>
                    <a:pt x="609888" y="32089"/>
                  </a:lnTo>
                  <a:lnTo>
                    <a:pt x="654378" y="20726"/>
                  </a:lnTo>
                  <a:lnTo>
                    <a:pt x="699779" y="11765"/>
                  </a:lnTo>
                  <a:lnTo>
                    <a:pt x="746020" y="5276"/>
                  </a:lnTo>
                  <a:lnTo>
                    <a:pt x="793030" y="1330"/>
                  </a:lnTo>
                  <a:lnTo>
                    <a:pt x="840738" y="0"/>
                  </a:lnTo>
                  <a:lnTo>
                    <a:pt x="888447" y="1330"/>
                  </a:lnTo>
                  <a:lnTo>
                    <a:pt x="935457" y="5276"/>
                  </a:lnTo>
                  <a:lnTo>
                    <a:pt x="981698" y="11765"/>
                  </a:lnTo>
                  <a:lnTo>
                    <a:pt x="1027099" y="20726"/>
                  </a:lnTo>
                  <a:lnTo>
                    <a:pt x="1071589" y="32089"/>
                  </a:lnTo>
                  <a:lnTo>
                    <a:pt x="1115096" y="45783"/>
                  </a:lnTo>
                  <a:lnTo>
                    <a:pt x="1157551" y="61736"/>
                  </a:lnTo>
                  <a:lnTo>
                    <a:pt x="1198882" y="79878"/>
                  </a:lnTo>
                  <a:lnTo>
                    <a:pt x="1239017" y="100137"/>
                  </a:lnTo>
                  <a:lnTo>
                    <a:pt x="1277887" y="122443"/>
                  </a:lnTo>
                  <a:lnTo>
                    <a:pt x="1315419" y="146725"/>
                  </a:lnTo>
                  <a:lnTo>
                    <a:pt x="1351544" y="172912"/>
                  </a:lnTo>
                  <a:lnTo>
                    <a:pt x="1386190" y="200932"/>
                  </a:lnTo>
                  <a:lnTo>
                    <a:pt x="1419286" y="230716"/>
                  </a:lnTo>
                  <a:lnTo>
                    <a:pt x="1450761" y="262191"/>
                  </a:lnTo>
                  <a:lnTo>
                    <a:pt x="1480544" y="295287"/>
                  </a:lnTo>
                  <a:lnTo>
                    <a:pt x="1508564" y="329932"/>
                  </a:lnTo>
                  <a:lnTo>
                    <a:pt x="1534751" y="366057"/>
                  </a:lnTo>
                  <a:lnTo>
                    <a:pt x="1559033" y="403590"/>
                  </a:lnTo>
                  <a:lnTo>
                    <a:pt x="1581339" y="442459"/>
                  </a:lnTo>
                  <a:lnTo>
                    <a:pt x="1601599" y="482595"/>
                  </a:lnTo>
                  <a:lnTo>
                    <a:pt x="1619740" y="523926"/>
                  </a:lnTo>
                  <a:lnTo>
                    <a:pt x="1635694" y="566380"/>
                  </a:lnTo>
                  <a:lnTo>
                    <a:pt x="1649387" y="609888"/>
                  </a:lnTo>
                  <a:lnTo>
                    <a:pt x="1660750" y="654378"/>
                  </a:lnTo>
                  <a:lnTo>
                    <a:pt x="1669712" y="699779"/>
                  </a:lnTo>
                  <a:lnTo>
                    <a:pt x="1676200" y="746020"/>
                  </a:lnTo>
                  <a:lnTo>
                    <a:pt x="1680146" y="793030"/>
                  </a:lnTo>
                  <a:lnTo>
                    <a:pt x="1681476" y="840738"/>
                  </a:lnTo>
                  <a:lnTo>
                    <a:pt x="1680146" y="888447"/>
                  </a:lnTo>
                  <a:lnTo>
                    <a:pt x="1676200" y="935457"/>
                  </a:lnTo>
                  <a:lnTo>
                    <a:pt x="1669712" y="981698"/>
                  </a:lnTo>
                  <a:lnTo>
                    <a:pt x="1660750" y="1027099"/>
                  </a:lnTo>
                  <a:lnTo>
                    <a:pt x="1649387" y="1071589"/>
                  </a:lnTo>
                  <a:lnTo>
                    <a:pt x="1635694" y="1115096"/>
                  </a:lnTo>
                  <a:lnTo>
                    <a:pt x="1619740" y="1157551"/>
                  </a:lnTo>
                  <a:lnTo>
                    <a:pt x="1601599" y="1198882"/>
                  </a:lnTo>
                  <a:lnTo>
                    <a:pt x="1581339" y="1239017"/>
                  </a:lnTo>
                  <a:lnTo>
                    <a:pt x="1559033" y="1277887"/>
                  </a:lnTo>
                  <a:lnTo>
                    <a:pt x="1534751" y="1315419"/>
                  </a:lnTo>
                  <a:lnTo>
                    <a:pt x="1508564" y="1351544"/>
                  </a:lnTo>
                  <a:lnTo>
                    <a:pt x="1480544" y="1386190"/>
                  </a:lnTo>
                  <a:lnTo>
                    <a:pt x="1450761" y="1419286"/>
                  </a:lnTo>
                  <a:lnTo>
                    <a:pt x="1419286" y="1450761"/>
                  </a:lnTo>
                  <a:lnTo>
                    <a:pt x="1386190" y="1480544"/>
                  </a:lnTo>
                  <a:lnTo>
                    <a:pt x="1351544" y="1508565"/>
                  </a:lnTo>
                  <a:lnTo>
                    <a:pt x="1315419" y="1534751"/>
                  </a:lnTo>
                  <a:lnTo>
                    <a:pt x="1277887" y="1559033"/>
                  </a:lnTo>
                  <a:lnTo>
                    <a:pt x="1239017" y="1581339"/>
                  </a:lnTo>
                  <a:lnTo>
                    <a:pt x="1198882" y="1601599"/>
                  </a:lnTo>
                  <a:lnTo>
                    <a:pt x="1157551" y="1619741"/>
                  </a:lnTo>
                  <a:lnTo>
                    <a:pt x="1115096" y="1635694"/>
                  </a:lnTo>
                  <a:lnTo>
                    <a:pt x="1071589" y="1649387"/>
                  </a:lnTo>
                  <a:lnTo>
                    <a:pt x="1027099" y="1660750"/>
                  </a:lnTo>
                  <a:lnTo>
                    <a:pt x="981698" y="1669712"/>
                  </a:lnTo>
                  <a:lnTo>
                    <a:pt x="935457" y="1676201"/>
                  </a:lnTo>
                  <a:lnTo>
                    <a:pt x="888447" y="1680146"/>
                  </a:lnTo>
                  <a:lnTo>
                    <a:pt x="840747" y="1681477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899542" y="2855061"/>
            <a:ext cx="1818639" cy="4432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4"/>
              </a:spcBef>
              <a:tabLst>
                <a:tab pos="1473835" algn="l"/>
                <a:tab pos="1805305" algn="l"/>
              </a:tabLst>
            </a:pPr>
            <a:r>
              <a:rPr sz="1350" spc="5" dirty="0">
                <a:latin typeface="Arial MT"/>
                <a:cs typeface="Arial MT"/>
              </a:rPr>
              <a:t>ASSOCIAZIONI	</a:t>
            </a:r>
            <a:r>
              <a:rPr sz="1350" u="heavy" spc="5" dirty="0">
                <a:uFill>
                  <a:solidFill>
                    <a:srgbClr val="5CE1E6"/>
                  </a:solidFill>
                </a:uFill>
                <a:latin typeface="Times New Roman"/>
                <a:cs typeface="Times New Roman"/>
              </a:rPr>
              <a:t> 	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50" spc="5" dirty="0">
                <a:latin typeface="Arial MT"/>
                <a:cs typeface="Arial MT"/>
              </a:rPr>
              <a:t>DI</a:t>
            </a:r>
            <a:r>
              <a:rPr sz="1350" spc="-4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CATEGORIA</a:t>
            </a:r>
            <a:endParaRPr sz="135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9622" y="3043833"/>
            <a:ext cx="76364" cy="7622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789195" y="2570802"/>
            <a:ext cx="1858645" cy="9740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7970" marR="260350" algn="ctr">
              <a:lnSpc>
                <a:spcPct val="104200"/>
              </a:lnSpc>
              <a:spcBef>
                <a:spcPts val="65"/>
              </a:spcBef>
            </a:pPr>
            <a:r>
              <a:rPr sz="1200" b="1" spc="10" dirty="0">
                <a:latin typeface="Arial"/>
                <a:cs typeface="Arial"/>
              </a:rPr>
              <a:t>ASSOCIAZIONI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DI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CATEGORIA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endParaRPr sz="1200">
              <a:latin typeface="Arial MT"/>
              <a:cs typeface="Arial MT"/>
            </a:endParaRPr>
          </a:p>
          <a:p>
            <a:pPr marL="12700" marR="5080" algn="ctr">
              <a:lnSpc>
                <a:spcPct val="104200"/>
              </a:lnSpc>
            </a:pPr>
            <a:r>
              <a:rPr sz="1200" spc="5" dirty="0">
                <a:latin typeface="Arial MT"/>
                <a:cs typeface="Arial MT"/>
              </a:rPr>
              <a:t>rappresentanza degli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interessi </a:t>
            </a:r>
            <a:r>
              <a:rPr sz="1200" spc="10" dirty="0">
                <a:latin typeface="Arial MT"/>
                <a:cs typeface="Arial MT"/>
              </a:rPr>
              <a:t>e </a:t>
            </a:r>
            <a:r>
              <a:rPr sz="1200" spc="5" dirty="0">
                <a:latin typeface="Arial MT"/>
                <a:cs typeface="Arial MT"/>
              </a:rPr>
              <a:t>fabbisogni delle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imprese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484090" y="2486050"/>
            <a:ext cx="4239260" cy="2602865"/>
            <a:chOff x="5484090" y="2486050"/>
            <a:chExt cx="4239260" cy="2602865"/>
          </a:xfrm>
        </p:grpSpPr>
        <p:sp>
          <p:nvSpPr>
            <p:cNvPr id="39" name="object 39"/>
            <p:cNvSpPr/>
            <p:nvPr/>
          </p:nvSpPr>
          <p:spPr>
            <a:xfrm>
              <a:off x="7751303" y="2495575"/>
              <a:ext cx="1962150" cy="1152525"/>
            </a:xfrm>
            <a:custGeom>
              <a:avLst/>
              <a:gdLst/>
              <a:ahLst/>
              <a:cxnLst/>
              <a:rect l="l" t="t" r="r" b="b"/>
              <a:pathLst>
                <a:path w="1962150" h="1152525">
                  <a:moveTo>
                    <a:pt x="0" y="0"/>
                  </a:moveTo>
                  <a:lnTo>
                    <a:pt x="1962051" y="0"/>
                  </a:lnTo>
                  <a:lnTo>
                    <a:pt x="1962051" y="1152524"/>
                  </a:lnTo>
                  <a:lnTo>
                    <a:pt x="0" y="1152524"/>
                  </a:lnTo>
                  <a:lnTo>
                    <a:pt x="0" y="0"/>
                  </a:lnTo>
                </a:path>
              </a:pathLst>
            </a:custGeom>
            <a:ln w="1903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84090" y="3703033"/>
              <a:ext cx="1385570" cy="1385570"/>
            </a:xfrm>
            <a:custGeom>
              <a:avLst/>
              <a:gdLst/>
              <a:ahLst/>
              <a:cxnLst/>
              <a:rect l="l" t="t" r="r" b="b"/>
              <a:pathLst>
                <a:path w="1385570" h="1385570">
                  <a:moveTo>
                    <a:pt x="692723" y="1385443"/>
                  </a:moveTo>
                  <a:lnTo>
                    <a:pt x="645293" y="1383845"/>
                  </a:lnTo>
                  <a:lnTo>
                    <a:pt x="598723" y="1379119"/>
                  </a:lnTo>
                  <a:lnTo>
                    <a:pt x="553113" y="1371370"/>
                  </a:lnTo>
                  <a:lnTo>
                    <a:pt x="508568" y="1360698"/>
                  </a:lnTo>
                  <a:lnTo>
                    <a:pt x="465190" y="1347209"/>
                  </a:lnTo>
                  <a:lnTo>
                    <a:pt x="423082" y="1331006"/>
                  </a:lnTo>
                  <a:lnTo>
                    <a:pt x="382348" y="1312190"/>
                  </a:lnTo>
                  <a:lnTo>
                    <a:pt x="343091" y="1290866"/>
                  </a:lnTo>
                  <a:lnTo>
                    <a:pt x="305413" y="1267137"/>
                  </a:lnTo>
                  <a:lnTo>
                    <a:pt x="269419" y="1241106"/>
                  </a:lnTo>
                  <a:lnTo>
                    <a:pt x="235211" y="1212876"/>
                  </a:lnTo>
                  <a:lnTo>
                    <a:pt x="202892" y="1182550"/>
                  </a:lnTo>
                  <a:lnTo>
                    <a:pt x="172566" y="1150231"/>
                  </a:lnTo>
                  <a:lnTo>
                    <a:pt x="144336" y="1116023"/>
                  </a:lnTo>
                  <a:lnTo>
                    <a:pt x="118305" y="1080029"/>
                  </a:lnTo>
                  <a:lnTo>
                    <a:pt x="94576" y="1042351"/>
                  </a:lnTo>
                  <a:lnTo>
                    <a:pt x="73252" y="1003094"/>
                  </a:lnTo>
                  <a:lnTo>
                    <a:pt x="54436" y="962360"/>
                  </a:lnTo>
                  <a:lnTo>
                    <a:pt x="38232" y="920252"/>
                  </a:lnTo>
                  <a:lnTo>
                    <a:pt x="24743" y="876874"/>
                  </a:lnTo>
                  <a:lnTo>
                    <a:pt x="14072" y="832329"/>
                  </a:lnTo>
                  <a:lnTo>
                    <a:pt x="6322" y="786719"/>
                  </a:lnTo>
                  <a:lnTo>
                    <a:pt x="1597" y="740149"/>
                  </a:lnTo>
                  <a:lnTo>
                    <a:pt x="0" y="692699"/>
                  </a:lnTo>
                  <a:lnTo>
                    <a:pt x="1597" y="645293"/>
                  </a:lnTo>
                  <a:lnTo>
                    <a:pt x="6322" y="598723"/>
                  </a:lnTo>
                  <a:lnTo>
                    <a:pt x="14072" y="553114"/>
                  </a:lnTo>
                  <a:lnTo>
                    <a:pt x="24743" y="508568"/>
                  </a:lnTo>
                  <a:lnTo>
                    <a:pt x="38232" y="465190"/>
                  </a:lnTo>
                  <a:lnTo>
                    <a:pt x="54436" y="423083"/>
                  </a:lnTo>
                  <a:lnTo>
                    <a:pt x="73252" y="382349"/>
                  </a:lnTo>
                  <a:lnTo>
                    <a:pt x="94576" y="343091"/>
                  </a:lnTo>
                  <a:lnTo>
                    <a:pt x="118305" y="305414"/>
                  </a:lnTo>
                  <a:lnTo>
                    <a:pt x="144336" y="269420"/>
                  </a:lnTo>
                  <a:lnTo>
                    <a:pt x="172566" y="235212"/>
                  </a:lnTo>
                  <a:lnTo>
                    <a:pt x="202892" y="202893"/>
                  </a:lnTo>
                  <a:lnTo>
                    <a:pt x="235211" y="172567"/>
                  </a:lnTo>
                  <a:lnTo>
                    <a:pt x="269419" y="144337"/>
                  </a:lnTo>
                  <a:lnTo>
                    <a:pt x="305413" y="118305"/>
                  </a:lnTo>
                  <a:lnTo>
                    <a:pt x="343091" y="94576"/>
                  </a:lnTo>
                  <a:lnTo>
                    <a:pt x="382348" y="73252"/>
                  </a:lnTo>
                  <a:lnTo>
                    <a:pt x="423082" y="54437"/>
                  </a:lnTo>
                  <a:lnTo>
                    <a:pt x="465190" y="38233"/>
                  </a:lnTo>
                  <a:lnTo>
                    <a:pt x="508568" y="24744"/>
                  </a:lnTo>
                  <a:lnTo>
                    <a:pt x="553113" y="14073"/>
                  </a:lnTo>
                  <a:lnTo>
                    <a:pt x="598723" y="6323"/>
                  </a:lnTo>
                  <a:lnTo>
                    <a:pt x="645293" y="1598"/>
                  </a:lnTo>
                  <a:lnTo>
                    <a:pt x="692720" y="0"/>
                  </a:lnTo>
                  <a:lnTo>
                    <a:pt x="740149" y="1598"/>
                  </a:lnTo>
                  <a:lnTo>
                    <a:pt x="786719" y="6323"/>
                  </a:lnTo>
                  <a:lnTo>
                    <a:pt x="832328" y="14073"/>
                  </a:lnTo>
                  <a:lnTo>
                    <a:pt x="876874" y="24744"/>
                  </a:lnTo>
                  <a:lnTo>
                    <a:pt x="920252" y="38233"/>
                  </a:lnTo>
                  <a:lnTo>
                    <a:pt x="962359" y="54437"/>
                  </a:lnTo>
                  <a:lnTo>
                    <a:pt x="1003093" y="73252"/>
                  </a:lnTo>
                  <a:lnTo>
                    <a:pt x="1042351" y="94576"/>
                  </a:lnTo>
                  <a:lnTo>
                    <a:pt x="1080028" y="118305"/>
                  </a:lnTo>
                  <a:lnTo>
                    <a:pt x="1116022" y="144337"/>
                  </a:lnTo>
                  <a:lnTo>
                    <a:pt x="1150230" y="172567"/>
                  </a:lnTo>
                  <a:lnTo>
                    <a:pt x="1182549" y="202893"/>
                  </a:lnTo>
                  <a:lnTo>
                    <a:pt x="1212875" y="235212"/>
                  </a:lnTo>
                  <a:lnTo>
                    <a:pt x="1241105" y="269420"/>
                  </a:lnTo>
                  <a:lnTo>
                    <a:pt x="1267137" y="305414"/>
                  </a:lnTo>
                  <a:lnTo>
                    <a:pt x="1290866" y="343091"/>
                  </a:lnTo>
                  <a:lnTo>
                    <a:pt x="1312190" y="382349"/>
                  </a:lnTo>
                  <a:lnTo>
                    <a:pt x="1331005" y="423083"/>
                  </a:lnTo>
                  <a:lnTo>
                    <a:pt x="1347209" y="465190"/>
                  </a:lnTo>
                  <a:lnTo>
                    <a:pt x="1360698" y="508568"/>
                  </a:lnTo>
                  <a:lnTo>
                    <a:pt x="1371369" y="553114"/>
                  </a:lnTo>
                  <a:lnTo>
                    <a:pt x="1379119" y="598723"/>
                  </a:lnTo>
                  <a:lnTo>
                    <a:pt x="1383845" y="645293"/>
                  </a:lnTo>
                  <a:lnTo>
                    <a:pt x="1385441" y="692721"/>
                  </a:lnTo>
                  <a:lnTo>
                    <a:pt x="1383845" y="740149"/>
                  </a:lnTo>
                  <a:lnTo>
                    <a:pt x="1379119" y="786719"/>
                  </a:lnTo>
                  <a:lnTo>
                    <a:pt x="1371369" y="832329"/>
                  </a:lnTo>
                  <a:lnTo>
                    <a:pt x="1360698" y="876874"/>
                  </a:lnTo>
                  <a:lnTo>
                    <a:pt x="1347209" y="920252"/>
                  </a:lnTo>
                  <a:lnTo>
                    <a:pt x="1331005" y="962360"/>
                  </a:lnTo>
                  <a:lnTo>
                    <a:pt x="1312190" y="1003094"/>
                  </a:lnTo>
                  <a:lnTo>
                    <a:pt x="1290866" y="1042351"/>
                  </a:lnTo>
                  <a:lnTo>
                    <a:pt x="1267137" y="1080029"/>
                  </a:lnTo>
                  <a:lnTo>
                    <a:pt x="1241105" y="1116023"/>
                  </a:lnTo>
                  <a:lnTo>
                    <a:pt x="1212875" y="1150231"/>
                  </a:lnTo>
                  <a:lnTo>
                    <a:pt x="1182549" y="1182550"/>
                  </a:lnTo>
                  <a:lnTo>
                    <a:pt x="1150230" y="1212876"/>
                  </a:lnTo>
                  <a:lnTo>
                    <a:pt x="1116022" y="1241106"/>
                  </a:lnTo>
                  <a:lnTo>
                    <a:pt x="1080028" y="1267137"/>
                  </a:lnTo>
                  <a:lnTo>
                    <a:pt x="1042351" y="1290866"/>
                  </a:lnTo>
                  <a:lnTo>
                    <a:pt x="1003093" y="1312190"/>
                  </a:lnTo>
                  <a:lnTo>
                    <a:pt x="962359" y="1331006"/>
                  </a:lnTo>
                  <a:lnTo>
                    <a:pt x="920252" y="1347209"/>
                  </a:lnTo>
                  <a:lnTo>
                    <a:pt x="876874" y="1360698"/>
                  </a:lnTo>
                  <a:lnTo>
                    <a:pt x="832328" y="1371370"/>
                  </a:lnTo>
                  <a:lnTo>
                    <a:pt x="786719" y="1379119"/>
                  </a:lnTo>
                  <a:lnTo>
                    <a:pt x="740149" y="1383845"/>
                  </a:lnTo>
                  <a:lnTo>
                    <a:pt x="692723" y="1385443"/>
                  </a:lnTo>
                  <a:close/>
                </a:path>
              </a:pathLst>
            </a:custGeom>
            <a:solidFill>
              <a:srgbClr val="CD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55056" y="4129531"/>
            <a:ext cx="84328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4">
              <a:lnSpc>
                <a:spcPct val="100800"/>
              </a:lnSpc>
              <a:spcBef>
                <a:spcPts val="100"/>
              </a:spcBef>
            </a:pPr>
            <a:r>
              <a:rPr sz="1550" spc="5" dirty="0">
                <a:latin typeface="Arial MT"/>
                <a:cs typeface="Arial MT"/>
              </a:rPr>
              <a:t>RETI DI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SCUOL</a:t>
            </a:r>
            <a:r>
              <a:rPr sz="1550" spc="10" dirty="0">
                <a:latin typeface="Arial MT"/>
                <a:cs typeface="Arial MT"/>
              </a:rPr>
              <a:t>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69728" y="4481266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0" y="0"/>
                </a:moveTo>
                <a:lnTo>
                  <a:pt x="362064" y="0"/>
                </a:lnTo>
              </a:path>
            </a:pathLst>
          </a:custGeom>
          <a:ln w="19049">
            <a:solidFill>
              <a:srgbClr val="5CE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227724" y="4622111"/>
            <a:ext cx="2538730" cy="116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905" marR="41275" indent="-497840">
              <a:lnSpc>
                <a:spcPct val="100000"/>
              </a:lnSpc>
              <a:spcBef>
                <a:spcPts val="95"/>
              </a:spcBef>
              <a:tabLst>
                <a:tab pos="339725" algn="l"/>
              </a:tabLst>
            </a:pPr>
            <a:r>
              <a:rPr sz="1250" u="heavy" spc="-5" dirty="0">
                <a:uFill>
                  <a:solidFill>
                    <a:srgbClr val="5CE1E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b="1" spc="-10" dirty="0">
                <a:latin typeface="Arial"/>
                <a:cs typeface="Arial"/>
              </a:rPr>
              <a:t>RETI DI SCUOLE</a:t>
            </a:r>
            <a:r>
              <a:rPr sz="1250" spc="-10" dirty="0">
                <a:latin typeface="Arial MT"/>
                <a:cs typeface="Arial MT"/>
              </a:rPr>
              <a:t>, impegnate </a:t>
            </a:r>
            <a:r>
              <a:rPr sz="1250" spc="-33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nel rafforzare </a:t>
            </a:r>
            <a:r>
              <a:rPr sz="1250" spc="-5" dirty="0">
                <a:latin typeface="Arial MT"/>
                <a:cs typeface="Arial MT"/>
              </a:rPr>
              <a:t>le </a:t>
            </a:r>
            <a:r>
              <a:rPr sz="1250" spc="-10" dirty="0">
                <a:latin typeface="Arial MT"/>
                <a:cs typeface="Arial MT"/>
              </a:rPr>
              <a:t>funzioni 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educative istituzionali degli 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istituti scolastici</a:t>
            </a:r>
            <a:r>
              <a:rPr sz="1250" spc="-5" dirty="0">
                <a:latin typeface="Arial MT"/>
                <a:cs typeface="Arial MT"/>
              </a:rPr>
              <a:t> al</a:t>
            </a:r>
            <a:r>
              <a:rPr sz="1250" spc="-10" dirty="0">
                <a:latin typeface="Arial MT"/>
                <a:cs typeface="Arial MT"/>
              </a:rPr>
              <a:t> fine</a:t>
            </a:r>
            <a:r>
              <a:rPr sz="1250" spc="-5" dirty="0">
                <a:latin typeface="Arial MT"/>
                <a:cs typeface="Arial MT"/>
              </a:rPr>
              <a:t> di</a:t>
            </a:r>
            <a:endParaRPr sz="1250">
              <a:latin typeface="Arial MT"/>
              <a:cs typeface="Arial MT"/>
            </a:endParaRPr>
          </a:p>
          <a:p>
            <a:pPr marL="351155" algn="ctr">
              <a:lnSpc>
                <a:spcPct val="100000"/>
              </a:lnSpc>
            </a:pPr>
            <a:r>
              <a:rPr sz="1250" spc="-10" dirty="0">
                <a:latin typeface="Arial MT"/>
                <a:cs typeface="Arial MT"/>
              </a:rPr>
              <a:t>ampliare</a:t>
            </a:r>
            <a:r>
              <a:rPr sz="1250" spc="-20" dirty="0">
                <a:latin typeface="Arial MT"/>
                <a:cs typeface="Arial MT"/>
              </a:rPr>
              <a:t> </a:t>
            </a:r>
            <a:r>
              <a:rPr sz="1250" spc="-5" dirty="0">
                <a:latin typeface="Arial MT"/>
                <a:cs typeface="Arial MT"/>
              </a:rPr>
              <a:t>la</a:t>
            </a:r>
            <a:r>
              <a:rPr sz="1250" spc="-1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loro</a:t>
            </a:r>
            <a:r>
              <a:rPr sz="1250" spc="-2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offerta</a:t>
            </a:r>
            <a:endParaRPr sz="1250">
              <a:latin typeface="Arial MT"/>
              <a:cs typeface="Arial MT"/>
            </a:endParaRPr>
          </a:p>
          <a:p>
            <a:pPr marL="360680" algn="ctr">
              <a:lnSpc>
                <a:spcPct val="100000"/>
              </a:lnSpc>
              <a:tabLst>
                <a:tab pos="1107440" algn="l"/>
                <a:tab pos="2512695" algn="l"/>
              </a:tabLst>
            </a:pPr>
            <a:r>
              <a:rPr sz="1250" u="heavy" spc="-5" dirty="0">
                <a:uFill>
                  <a:solidFill>
                    <a:srgbClr val="00AEE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50" u="heavy" spc="-10" dirty="0">
                <a:uFill>
                  <a:solidFill>
                    <a:srgbClr val="00AEEF"/>
                  </a:solidFill>
                </a:uFill>
                <a:latin typeface="Arial MT"/>
                <a:cs typeface="Arial MT"/>
              </a:rPr>
              <a:t>formativa	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601635" y="4462273"/>
            <a:ext cx="3001010" cy="1604010"/>
            <a:chOff x="4601635" y="4462273"/>
            <a:chExt cx="3001010" cy="1604010"/>
          </a:xfrm>
        </p:grpSpPr>
        <p:sp>
          <p:nvSpPr>
            <p:cNvPr id="45" name="object 45"/>
            <p:cNvSpPr/>
            <p:nvPr/>
          </p:nvSpPr>
          <p:spPr>
            <a:xfrm>
              <a:off x="7240367" y="4471798"/>
              <a:ext cx="0" cy="362585"/>
            </a:xfrm>
            <a:custGeom>
              <a:avLst/>
              <a:gdLst/>
              <a:ahLst/>
              <a:cxnLst/>
              <a:rect l="l" t="t" r="r" b="b"/>
              <a:pathLst>
                <a:path h="362585">
                  <a:moveTo>
                    <a:pt x="0" y="0"/>
                  </a:moveTo>
                  <a:lnTo>
                    <a:pt x="0" y="362064"/>
                  </a:lnTo>
                </a:path>
              </a:pathLst>
            </a:custGeom>
            <a:ln w="19097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6112" y="4785275"/>
              <a:ext cx="76364" cy="762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01635" y="4490791"/>
              <a:ext cx="1575435" cy="1575435"/>
            </a:xfrm>
            <a:custGeom>
              <a:avLst/>
              <a:gdLst/>
              <a:ahLst/>
              <a:cxnLst/>
              <a:rect l="l" t="t" r="r" b="b"/>
              <a:pathLst>
                <a:path w="1575435" h="1575435">
                  <a:moveTo>
                    <a:pt x="787599" y="1575177"/>
                  </a:moveTo>
                  <a:lnTo>
                    <a:pt x="739610" y="1573740"/>
                  </a:lnTo>
                  <a:lnTo>
                    <a:pt x="692393" y="1569483"/>
                  </a:lnTo>
                  <a:lnTo>
                    <a:pt x="646018" y="1562488"/>
                  </a:lnTo>
                  <a:lnTo>
                    <a:pt x="600568" y="1552838"/>
                  </a:lnTo>
                  <a:lnTo>
                    <a:pt x="556125" y="1540616"/>
                  </a:lnTo>
                  <a:lnTo>
                    <a:pt x="512773" y="1525904"/>
                  </a:lnTo>
                  <a:lnTo>
                    <a:pt x="470592" y="1508783"/>
                  </a:lnTo>
                  <a:lnTo>
                    <a:pt x="429666" y="1489337"/>
                  </a:lnTo>
                  <a:lnTo>
                    <a:pt x="390077" y="1467648"/>
                  </a:lnTo>
                  <a:lnTo>
                    <a:pt x="351907" y="1443798"/>
                  </a:lnTo>
                  <a:lnTo>
                    <a:pt x="315239" y="1417870"/>
                  </a:lnTo>
                  <a:lnTo>
                    <a:pt x="280154" y="1389946"/>
                  </a:lnTo>
                  <a:lnTo>
                    <a:pt x="246737" y="1360108"/>
                  </a:lnTo>
                  <a:lnTo>
                    <a:pt x="215068" y="1328439"/>
                  </a:lnTo>
                  <a:lnTo>
                    <a:pt x="185230" y="1295022"/>
                  </a:lnTo>
                  <a:lnTo>
                    <a:pt x="157306" y="1259938"/>
                  </a:lnTo>
                  <a:lnTo>
                    <a:pt x="131378" y="1223269"/>
                  </a:lnTo>
                  <a:lnTo>
                    <a:pt x="107528" y="1185099"/>
                  </a:lnTo>
                  <a:lnTo>
                    <a:pt x="85839" y="1145510"/>
                  </a:lnTo>
                  <a:lnTo>
                    <a:pt x="66393" y="1104584"/>
                  </a:lnTo>
                  <a:lnTo>
                    <a:pt x="49273" y="1062403"/>
                  </a:lnTo>
                  <a:lnTo>
                    <a:pt x="34560" y="1019051"/>
                  </a:lnTo>
                  <a:lnTo>
                    <a:pt x="22338" y="974608"/>
                  </a:lnTo>
                  <a:lnTo>
                    <a:pt x="12688" y="929158"/>
                  </a:lnTo>
                  <a:lnTo>
                    <a:pt x="5694" y="882783"/>
                  </a:lnTo>
                  <a:lnTo>
                    <a:pt x="1436" y="835566"/>
                  </a:lnTo>
                  <a:lnTo>
                    <a:pt x="0" y="787573"/>
                  </a:lnTo>
                  <a:lnTo>
                    <a:pt x="1436" y="739611"/>
                  </a:lnTo>
                  <a:lnTo>
                    <a:pt x="5694" y="692393"/>
                  </a:lnTo>
                  <a:lnTo>
                    <a:pt x="12688" y="646018"/>
                  </a:lnTo>
                  <a:lnTo>
                    <a:pt x="22338" y="600568"/>
                  </a:lnTo>
                  <a:lnTo>
                    <a:pt x="34560" y="556126"/>
                  </a:lnTo>
                  <a:lnTo>
                    <a:pt x="49273" y="512773"/>
                  </a:lnTo>
                  <a:lnTo>
                    <a:pt x="66393" y="470592"/>
                  </a:lnTo>
                  <a:lnTo>
                    <a:pt x="85839" y="429666"/>
                  </a:lnTo>
                  <a:lnTo>
                    <a:pt x="107528" y="390077"/>
                  </a:lnTo>
                  <a:lnTo>
                    <a:pt x="131378" y="351907"/>
                  </a:lnTo>
                  <a:lnTo>
                    <a:pt x="157306" y="315239"/>
                  </a:lnTo>
                  <a:lnTo>
                    <a:pt x="185230" y="280155"/>
                  </a:lnTo>
                  <a:lnTo>
                    <a:pt x="215068" y="246737"/>
                  </a:lnTo>
                  <a:lnTo>
                    <a:pt x="246737" y="215068"/>
                  </a:lnTo>
                  <a:lnTo>
                    <a:pt x="280154" y="185230"/>
                  </a:lnTo>
                  <a:lnTo>
                    <a:pt x="315239" y="157306"/>
                  </a:lnTo>
                  <a:lnTo>
                    <a:pt x="351907" y="131378"/>
                  </a:lnTo>
                  <a:lnTo>
                    <a:pt x="390077" y="107528"/>
                  </a:lnTo>
                  <a:lnTo>
                    <a:pt x="429666" y="85839"/>
                  </a:lnTo>
                  <a:lnTo>
                    <a:pt x="470592" y="66393"/>
                  </a:lnTo>
                  <a:lnTo>
                    <a:pt x="512773" y="49273"/>
                  </a:lnTo>
                  <a:lnTo>
                    <a:pt x="556125" y="34560"/>
                  </a:lnTo>
                  <a:lnTo>
                    <a:pt x="600568" y="22338"/>
                  </a:lnTo>
                  <a:lnTo>
                    <a:pt x="646018" y="12689"/>
                  </a:lnTo>
                  <a:lnTo>
                    <a:pt x="692393" y="5694"/>
                  </a:lnTo>
                  <a:lnTo>
                    <a:pt x="739610" y="1437"/>
                  </a:lnTo>
                  <a:lnTo>
                    <a:pt x="787587" y="0"/>
                  </a:lnTo>
                  <a:lnTo>
                    <a:pt x="835565" y="1437"/>
                  </a:lnTo>
                  <a:lnTo>
                    <a:pt x="882783" y="5694"/>
                  </a:lnTo>
                  <a:lnTo>
                    <a:pt x="929158" y="12689"/>
                  </a:lnTo>
                  <a:lnTo>
                    <a:pt x="974608" y="22338"/>
                  </a:lnTo>
                  <a:lnTo>
                    <a:pt x="1019050" y="34560"/>
                  </a:lnTo>
                  <a:lnTo>
                    <a:pt x="1062403" y="49273"/>
                  </a:lnTo>
                  <a:lnTo>
                    <a:pt x="1104584" y="66393"/>
                  </a:lnTo>
                  <a:lnTo>
                    <a:pt x="1145510" y="85839"/>
                  </a:lnTo>
                  <a:lnTo>
                    <a:pt x="1185099" y="107528"/>
                  </a:lnTo>
                  <a:lnTo>
                    <a:pt x="1223269" y="131378"/>
                  </a:lnTo>
                  <a:lnTo>
                    <a:pt x="1259937" y="157306"/>
                  </a:lnTo>
                  <a:lnTo>
                    <a:pt x="1295021" y="185230"/>
                  </a:lnTo>
                  <a:lnTo>
                    <a:pt x="1328439" y="215068"/>
                  </a:lnTo>
                  <a:lnTo>
                    <a:pt x="1360108" y="246737"/>
                  </a:lnTo>
                  <a:lnTo>
                    <a:pt x="1389946" y="280155"/>
                  </a:lnTo>
                  <a:lnTo>
                    <a:pt x="1417870" y="315239"/>
                  </a:lnTo>
                  <a:lnTo>
                    <a:pt x="1443798" y="351907"/>
                  </a:lnTo>
                  <a:lnTo>
                    <a:pt x="1467648" y="390077"/>
                  </a:lnTo>
                  <a:lnTo>
                    <a:pt x="1489337" y="429666"/>
                  </a:lnTo>
                  <a:lnTo>
                    <a:pt x="1508783" y="470592"/>
                  </a:lnTo>
                  <a:lnTo>
                    <a:pt x="1525903" y="512773"/>
                  </a:lnTo>
                  <a:lnTo>
                    <a:pt x="1540616" y="556126"/>
                  </a:lnTo>
                  <a:lnTo>
                    <a:pt x="1552838" y="600568"/>
                  </a:lnTo>
                  <a:lnTo>
                    <a:pt x="1562487" y="646018"/>
                  </a:lnTo>
                  <a:lnTo>
                    <a:pt x="1569482" y="692393"/>
                  </a:lnTo>
                  <a:lnTo>
                    <a:pt x="1573739" y="739611"/>
                  </a:lnTo>
                  <a:lnTo>
                    <a:pt x="1575176" y="787588"/>
                  </a:lnTo>
                  <a:lnTo>
                    <a:pt x="1573739" y="835566"/>
                  </a:lnTo>
                  <a:lnTo>
                    <a:pt x="1569482" y="882783"/>
                  </a:lnTo>
                  <a:lnTo>
                    <a:pt x="1562487" y="929158"/>
                  </a:lnTo>
                  <a:lnTo>
                    <a:pt x="1552838" y="974608"/>
                  </a:lnTo>
                  <a:lnTo>
                    <a:pt x="1540616" y="1019051"/>
                  </a:lnTo>
                  <a:lnTo>
                    <a:pt x="1525903" y="1062403"/>
                  </a:lnTo>
                  <a:lnTo>
                    <a:pt x="1508783" y="1104584"/>
                  </a:lnTo>
                  <a:lnTo>
                    <a:pt x="1489337" y="1145510"/>
                  </a:lnTo>
                  <a:lnTo>
                    <a:pt x="1467648" y="1185099"/>
                  </a:lnTo>
                  <a:lnTo>
                    <a:pt x="1443798" y="1223269"/>
                  </a:lnTo>
                  <a:lnTo>
                    <a:pt x="1417870" y="1259938"/>
                  </a:lnTo>
                  <a:lnTo>
                    <a:pt x="1389946" y="1295022"/>
                  </a:lnTo>
                  <a:lnTo>
                    <a:pt x="1360108" y="1328439"/>
                  </a:lnTo>
                  <a:lnTo>
                    <a:pt x="1328439" y="1360108"/>
                  </a:lnTo>
                  <a:lnTo>
                    <a:pt x="1295021" y="1389946"/>
                  </a:lnTo>
                  <a:lnTo>
                    <a:pt x="1259937" y="1417870"/>
                  </a:lnTo>
                  <a:lnTo>
                    <a:pt x="1223269" y="1443798"/>
                  </a:lnTo>
                  <a:lnTo>
                    <a:pt x="1185099" y="1467648"/>
                  </a:lnTo>
                  <a:lnTo>
                    <a:pt x="1145510" y="1489337"/>
                  </a:lnTo>
                  <a:lnTo>
                    <a:pt x="1104584" y="1508783"/>
                  </a:lnTo>
                  <a:lnTo>
                    <a:pt x="1062403" y="1525904"/>
                  </a:lnTo>
                  <a:lnTo>
                    <a:pt x="1019050" y="1540616"/>
                  </a:lnTo>
                  <a:lnTo>
                    <a:pt x="974608" y="1552838"/>
                  </a:lnTo>
                  <a:lnTo>
                    <a:pt x="929158" y="1562488"/>
                  </a:lnTo>
                  <a:lnTo>
                    <a:pt x="882783" y="1569483"/>
                  </a:lnTo>
                  <a:lnTo>
                    <a:pt x="835565" y="1573740"/>
                  </a:lnTo>
                  <a:lnTo>
                    <a:pt x="787599" y="1575177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785387" y="5012539"/>
            <a:ext cx="120777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960">
              <a:lnSpc>
                <a:spcPct val="100800"/>
              </a:lnSpc>
              <a:spcBef>
                <a:spcPts val="100"/>
              </a:spcBef>
            </a:pPr>
            <a:r>
              <a:rPr sz="1550" dirty="0">
                <a:latin typeface="Arial MT"/>
                <a:cs typeface="Arial MT"/>
              </a:rPr>
              <a:t>ISTITUTI </a:t>
            </a:r>
            <a:r>
              <a:rPr sz="1550" spc="5" dirty="0">
                <a:latin typeface="Arial MT"/>
                <a:cs typeface="Arial MT"/>
              </a:rPr>
              <a:t> SCOLASTIC</a:t>
            </a:r>
            <a:r>
              <a:rPr sz="1550" dirty="0">
                <a:latin typeface="Arial MT"/>
                <a:cs typeface="Arial MT"/>
              </a:rPr>
              <a:t>I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98707" y="5865435"/>
            <a:ext cx="310070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250" b="1" spc="-10" dirty="0">
                <a:latin typeface="Arial"/>
                <a:cs typeface="Arial"/>
              </a:rPr>
              <a:t>Istituti scolastici,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spc="-10" dirty="0">
                <a:latin typeface="Arial MT"/>
                <a:cs typeface="Arial MT"/>
              </a:rPr>
              <a:t>impegnati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nella co- 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progettazione di esperienze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formative </a:t>
            </a:r>
            <a:r>
              <a:rPr sz="1250" spc="-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nell’ambito dei PCTO (già alternanza scuola </a:t>
            </a:r>
            <a:r>
              <a:rPr sz="1250" spc="-33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lavoro)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356619" y="2352732"/>
            <a:ext cx="6671945" cy="4316730"/>
            <a:chOff x="2356619" y="2352732"/>
            <a:chExt cx="6671945" cy="4316730"/>
          </a:xfrm>
        </p:grpSpPr>
        <p:sp>
          <p:nvSpPr>
            <p:cNvPr id="51" name="object 51"/>
            <p:cNvSpPr/>
            <p:nvPr/>
          </p:nvSpPr>
          <p:spPr>
            <a:xfrm>
              <a:off x="5875770" y="5888208"/>
              <a:ext cx="3143250" cy="771525"/>
            </a:xfrm>
            <a:custGeom>
              <a:avLst/>
              <a:gdLst/>
              <a:ahLst/>
              <a:cxnLst/>
              <a:rect l="l" t="t" r="r" b="b"/>
              <a:pathLst>
                <a:path w="3143250" h="771525">
                  <a:moveTo>
                    <a:pt x="0" y="0"/>
                  </a:moveTo>
                  <a:lnTo>
                    <a:pt x="3143086" y="0"/>
                  </a:lnTo>
                  <a:lnTo>
                    <a:pt x="3143086" y="771524"/>
                  </a:lnTo>
                  <a:lnTo>
                    <a:pt x="0" y="771524"/>
                  </a:lnTo>
                  <a:lnTo>
                    <a:pt x="0" y="0"/>
                  </a:lnTo>
                </a:path>
              </a:pathLst>
            </a:custGeom>
            <a:ln w="19048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76779" y="2362257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10">
                  <a:moveTo>
                    <a:pt x="0" y="0"/>
                  </a:moveTo>
                  <a:lnTo>
                    <a:pt x="485795" y="0"/>
                  </a:lnTo>
                </a:path>
              </a:pathLst>
            </a:custGeom>
            <a:ln w="19049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74373" y="2370281"/>
              <a:ext cx="2540" cy="314960"/>
            </a:xfrm>
            <a:custGeom>
              <a:avLst/>
              <a:gdLst/>
              <a:ahLst/>
              <a:cxnLst/>
              <a:rect l="l" t="t" r="r" b="b"/>
              <a:pathLst>
                <a:path w="2539" h="314960">
                  <a:moveTo>
                    <a:pt x="2354" y="314417"/>
                  </a:moveTo>
                  <a:lnTo>
                    <a:pt x="0" y="0"/>
                  </a:lnTo>
                </a:path>
              </a:pathLst>
            </a:custGeom>
            <a:ln w="18853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33330" y="2675224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576" y="0"/>
                  </a:lnTo>
                </a:path>
              </a:pathLst>
            </a:custGeom>
            <a:ln w="19049">
              <a:solidFill>
                <a:srgbClr val="5CE1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6619" y="2637090"/>
              <a:ext cx="76676" cy="76268"/>
            </a:xfrm>
            <a:prstGeom prst="rect">
              <a:avLst/>
            </a:prstGeom>
          </p:spPr>
        </p:pic>
      </p:grpSp>
      <p:sp>
        <p:nvSpPr>
          <p:cNvPr id="57" name="object 39">
            <a:extLst>
              <a:ext uri="{FF2B5EF4-FFF2-40B4-BE49-F238E27FC236}">
                <a16:creationId xmlns:a16="http://schemas.microsoft.com/office/drawing/2014/main" id="{05B842DC-0C94-4602-A15C-3351B049898A}"/>
              </a:ext>
            </a:extLst>
          </p:cNvPr>
          <p:cNvSpPr/>
          <p:nvPr/>
        </p:nvSpPr>
        <p:spPr>
          <a:xfrm>
            <a:off x="7611075" y="4614578"/>
            <a:ext cx="2102378" cy="1152525"/>
          </a:xfrm>
          <a:custGeom>
            <a:avLst/>
            <a:gdLst/>
            <a:ahLst/>
            <a:cxnLst/>
            <a:rect l="l" t="t" r="r" b="b"/>
            <a:pathLst>
              <a:path w="1962150" h="1152525">
                <a:moveTo>
                  <a:pt x="0" y="0"/>
                </a:moveTo>
                <a:lnTo>
                  <a:pt x="1962051" y="0"/>
                </a:lnTo>
                <a:lnTo>
                  <a:pt x="1962051" y="1152524"/>
                </a:lnTo>
                <a:lnTo>
                  <a:pt x="0" y="1152524"/>
                </a:lnTo>
                <a:lnTo>
                  <a:pt x="0" y="0"/>
                </a:lnTo>
              </a:path>
            </a:pathLst>
          </a:custGeom>
          <a:ln w="1903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749" y="6644489"/>
            <a:ext cx="2009774" cy="419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8474" y="879389"/>
            <a:ext cx="1636503" cy="50862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78199" y="1064619"/>
            <a:ext cx="18605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5" dirty="0">
                <a:latin typeface="Arial MT"/>
                <a:cs typeface="Arial MT"/>
              </a:rPr>
              <a:t>1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8050" y="3898140"/>
            <a:ext cx="18605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0" dirty="0">
                <a:latin typeface="Arial MT"/>
                <a:cs typeface="Arial MT"/>
              </a:rPr>
              <a:t>3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4320" y="5362555"/>
            <a:ext cx="18605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0" dirty="0">
                <a:latin typeface="Arial MT"/>
                <a:cs typeface="Arial MT"/>
              </a:rPr>
              <a:t>4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4977" y="541039"/>
            <a:ext cx="4391025" cy="2438400"/>
          </a:xfrm>
          <a:custGeom>
            <a:avLst/>
            <a:gdLst/>
            <a:ahLst/>
            <a:cxnLst/>
            <a:rect l="l" t="t" r="r" b="b"/>
            <a:pathLst>
              <a:path w="4391025" h="2438400">
                <a:moveTo>
                  <a:pt x="0" y="0"/>
                </a:moveTo>
                <a:lnTo>
                  <a:pt x="4391024" y="0"/>
                </a:lnTo>
                <a:lnTo>
                  <a:pt x="4391024" y="2438360"/>
                </a:lnTo>
                <a:lnTo>
                  <a:pt x="0" y="2438360"/>
                </a:lnTo>
                <a:lnTo>
                  <a:pt x="0" y="0"/>
                </a:lnTo>
              </a:path>
            </a:pathLst>
          </a:custGeom>
          <a:ln w="38117">
            <a:solidFill>
              <a:srgbClr val="CD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65" y="1290303"/>
            <a:ext cx="4204335" cy="259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marR="756920" algn="ctr">
              <a:lnSpc>
                <a:spcPct val="102299"/>
              </a:lnSpc>
              <a:spcBef>
                <a:spcPts val="100"/>
              </a:spcBef>
            </a:pPr>
            <a:r>
              <a:rPr sz="1100" b="1" spc="15" dirty="0">
                <a:latin typeface="Arial"/>
                <a:cs typeface="Arial"/>
              </a:rPr>
              <a:t>COPROGETTAZIONE </a:t>
            </a:r>
            <a:r>
              <a:rPr sz="1100" b="1" spc="20" dirty="0">
                <a:latin typeface="Arial"/>
                <a:cs typeface="Arial"/>
              </a:rPr>
              <a:t>E </a:t>
            </a:r>
            <a:r>
              <a:rPr sz="1100" b="1" spc="15" dirty="0">
                <a:latin typeface="Arial"/>
                <a:cs typeface="Arial"/>
              </a:rPr>
              <a:t>REALIZZAZIONE </a:t>
            </a:r>
            <a:r>
              <a:rPr sz="1100" b="1" spc="10" dirty="0">
                <a:latin typeface="Arial"/>
                <a:cs typeface="Arial"/>
              </a:rPr>
              <a:t>DI </a:t>
            </a:r>
            <a:r>
              <a:rPr sz="1100" b="1" spc="15" dirty="0">
                <a:latin typeface="Arial"/>
                <a:cs typeface="Arial"/>
              </a:rPr>
              <a:t> PERCORSI FORMATIVI BASATI </a:t>
            </a:r>
            <a:r>
              <a:rPr sz="1100" b="1" spc="20" dirty="0">
                <a:latin typeface="Arial"/>
                <a:cs typeface="Arial"/>
              </a:rPr>
              <a:t>SU </a:t>
            </a:r>
            <a:r>
              <a:rPr sz="1100" b="1" spc="15" dirty="0">
                <a:latin typeface="Arial"/>
                <a:cs typeface="Arial"/>
              </a:rPr>
              <a:t>STANDARD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NAZIONALI</a:t>
            </a:r>
            <a:endParaRPr sz="1100">
              <a:latin typeface="Arial"/>
              <a:cs typeface="Arial"/>
            </a:endParaRPr>
          </a:p>
          <a:p>
            <a:pPr marL="12065" marR="572770" indent="-635" algn="ctr">
              <a:lnSpc>
                <a:spcPts val="1350"/>
              </a:lnSpc>
              <a:spcBef>
                <a:spcPts val="50"/>
              </a:spcBef>
            </a:pPr>
            <a:r>
              <a:rPr sz="1100" spc="15" dirty="0">
                <a:latin typeface="Arial MT"/>
                <a:cs typeface="Arial MT"/>
              </a:rPr>
              <a:t>LO STUDENTE SVOLGE </a:t>
            </a:r>
            <a:r>
              <a:rPr sz="1100" spc="10" dirty="0">
                <a:latin typeface="Arial MT"/>
                <a:cs typeface="Arial MT"/>
              </a:rPr>
              <a:t>IN </a:t>
            </a:r>
            <a:r>
              <a:rPr sz="1100" spc="15" dirty="0">
                <a:latin typeface="Arial MT"/>
                <a:cs typeface="Arial MT"/>
              </a:rPr>
              <a:t>AZIENDA </a:t>
            </a:r>
            <a:r>
              <a:rPr sz="1100" spc="10" dirty="0">
                <a:latin typeface="Arial MT"/>
                <a:cs typeface="Arial MT"/>
              </a:rPr>
              <a:t>UN' </a:t>
            </a:r>
            <a:r>
              <a:rPr sz="1100" spc="15" dirty="0">
                <a:latin typeface="Arial MT"/>
                <a:cs typeface="Arial MT"/>
              </a:rPr>
              <a:t> ESPERIENZA FORMATIVA </a:t>
            </a:r>
            <a:r>
              <a:rPr sz="1100" spc="20" dirty="0">
                <a:latin typeface="Arial MT"/>
                <a:cs typeface="Arial MT"/>
              </a:rPr>
              <a:t>CO </a:t>
            </a:r>
            <a:r>
              <a:rPr sz="1100" spc="15" dirty="0">
                <a:latin typeface="Arial MT"/>
                <a:cs typeface="Arial MT"/>
              </a:rPr>
              <a:t>PROGETTATA DALLA 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SCUOLA </a:t>
            </a:r>
            <a:r>
              <a:rPr sz="1100" spc="20" dirty="0">
                <a:latin typeface="Arial MT"/>
                <a:cs typeface="Arial MT"/>
              </a:rPr>
              <a:t>E </a:t>
            </a:r>
            <a:r>
              <a:rPr sz="1100" spc="10" dirty="0">
                <a:latin typeface="Arial MT"/>
                <a:cs typeface="Arial MT"/>
              </a:rPr>
              <a:t>DALL'IMPRESA </a:t>
            </a:r>
            <a:r>
              <a:rPr sz="1100" spc="15" dirty="0">
                <a:latin typeface="Arial MT"/>
                <a:cs typeface="Arial MT"/>
              </a:rPr>
              <a:t>OSPITANTE SULLA BASE 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DI </a:t>
            </a:r>
            <a:r>
              <a:rPr sz="1100" spc="20" dirty="0">
                <a:latin typeface="Arial MT"/>
                <a:cs typeface="Arial MT"/>
              </a:rPr>
              <a:t>UNO </a:t>
            </a:r>
            <a:r>
              <a:rPr sz="1100" spc="15" dirty="0">
                <a:latin typeface="Arial MT"/>
                <a:cs typeface="Arial MT"/>
              </a:rPr>
              <a:t>STANDARD NAZIONALE REFERENZIATO </a:t>
            </a:r>
            <a:r>
              <a:rPr sz="1100" spc="10" dirty="0">
                <a:latin typeface="Arial MT"/>
                <a:cs typeface="Arial MT"/>
              </a:rPr>
              <a:t>SIA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AGLI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OBIETTIVI </a:t>
            </a:r>
            <a:r>
              <a:rPr sz="1100" spc="15" dirty="0">
                <a:latin typeface="Arial MT"/>
                <a:cs typeface="Arial MT"/>
              </a:rPr>
              <a:t>FORMATIVI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CHE</a:t>
            </a:r>
            <a:r>
              <a:rPr sz="1100" spc="10" dirty="0">
                <a:latin typeface="Arial MT"/>
                <a:cs typeface="Arial MT"/>
              </a:rPr>
              <a:t> ALL'ATLANTE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DEL</a:t>
            </a:r>
            <a:endParaRPr sz="1100">
              <a:latin typeface="Arial MT"/>
              <a:cs typeface="Arial MT"/>
            </a:endParaRPr>
          </a:p>
          <a:p>
            <a:pPr marL="24130">
              <a:lnSpc>
                <a:spcPts val="1465"/>
              </a:lnSpc>
              <a:tabLst>
                <a:tab pos="4030979" algn="l"/>
              </a:tabLst>
            </a:pPr>
            <a:r>
              <a:rPr sz="1650" spc="22" baseline="2525" dirty="0">
                <a:latin typeface="Arial MT"/>
                <a:cs typeface="Arial MT"/>
              </a:rPr>
              <a:t>LAVOR</a:t>
            </a:r>
            <a:r>
              <a:rPr sz="1650" spc="37" baseline="2525" dirty="0">
                <a:latin typeface="Arial MT"/>
                <a:cs typeface="Arial MT"/>
              </a:rPr>
              <a:t>O</a:t>
            </a:r>
            <a:r>
              <a:rPr sz="1650" spc="7" baseline="2525" dirty="0">
                <a:latin typeface="Arial MT"/>
                <a:cs typeface="Arial MT"/>
              </a:rPr>
              <a:t> </a:t>
            </a:r>
            <a:r>
              <a:rPr sz="1650" spc="30" baseline="2525" dirty="0">
                <a:latin typeface="Arial MT"/>
                <a:cs typeface="Arial MT"/>
              </a:rPr>
              <a:t>E</a:t>
            </a:r>
            <a:r>
              <a:rPr sz="1650" spc="7" baseline="2525" dirty="0">
                <a:latin typeface="Arial MT"/>
                <a:cs typeface="Arial MT"/>
              </a:rPr>
              <a:t> </a:t>
            </a:r>
            <a:r>
              <a:rPr sz="1650" spc="22" baseline="2525" dirty="0">
                <a:latin typeface="Arial MT"/>
                <a:cs typeface="Arial MT"/>
              </a:rPr>
              <a:t>DELL</a:t>
            </a:r>
            <a:r>
              <a:rPr sz="1650" spc="30" baseline="2525" dirty="0">
                <a:latin typeface="Arial MT"/>
                <a:cs typeface="Arial MT"/>
              </a:rPr>
              <a:t>E</a:t>
            </a:r>
            <a:r>
              <a:rPr sz="1650" spc="7" baseline="2525" dirty="0">
                <a:latin typeface="Arial MT"/>
                <a:cs typeface="Arial MT"/>
              </a:rPr>
              <a:t> </a:t>
            </a:r>
            <a:r>
              <a:rPr sz="1650" spc="22" baseline="2525" dirty="0">
                <a:latin typeface="Arial MT"/>
                <a:cs typeface="Arial MT"/>
              </a:rPr>
              <a:t>PROFESSION</a:t>
            </a:r>
            <a:r>
              <a:rPr sz="1650" spc="7" baseline="2525" dirty="0">
                <a:latin typeface="Arial MT"/>
                <a:cs typeface="Arial MT"/>
              </a:rPr>
              <a:t>I </a:t>
            </a:r>
            <a:r>
              <a:rPr sz="1650" spc="22" baseline="2525" dirty="0">
                <a:latin typeface="Arial MT"/>
                <a:cs typeface="Arial MT"/>
              </a:rPr>
              <a:t>CH</a:t>
            </a:r>
            <a:r>
              <a:rPr sz="1650" spc="30" baseline="2525" dirty="0">
                <a:latin typeface="Arial MT"/>
                <a:cs typeface="Arial MT"/>
              </a:rPr>
              <a:t>E</a:t>
            </a:r>
            <a:r>
              <a:rPr sz="1650" spc="7" baseline="2525" dirty="0">
                <a:latin typeface="Arial MT"/>
                <a:cs typeface="Arial MT"/>
              </a:rPr>
              <a:t> </a:t>
            </a:r>
            <a:r>
              <a:rPr sz="1650" spc="15" baseline="2525" dirty="0">
                <a:latin typeface="Arial MT"/>
                <a:cs typeface="Arial MT"/>
              </a:rPr>
              <a:t>RESTITUISC</a:t>
            </a:r>
            <a:r>
              <a:rPr sz="1650" spc="30" baseline="2525" dirty="0">
                <a:latin typeface="Arial MT"/>
                <a:cs typeface="Arial MT"/>
              </a:rPr>
              <a:t>E</a:t>
            </a:r>
            <a:r>
              <a:rPr sz="1650" baseline="2525" dirty="0">
                <a:latin typeface="Arial MT"/>
                <a:cs typeface="Arial MT"/>
              </a:rPr>
              <a:t>	</a:t>
            </a:r>
            <a:r>
              <a:rPr sz="2250" spc="10" dirty="0">
                <a:latin typeface="Arial MT"/>
                <a:cs typeface="Arial MT"/>
              </a:rPr>
              <a:t>2</a:t>
            </a:r>
            <a:endParaRPr sz="2250">
              <a:latin typeface="Arial MT"/>
              <a:cs typeface="Arial MT"/>
            </a:endParaRPr>
          </a:p>
          <a:p>
            <a:pPr marR="560705" algn="ctr">
              <a:lnSpc>
                <a:spcPts val="1185"/>
              </a:lnSpc>
            </a:pPr>
            <a:r>
              <a:rPr sz="1100" spc="15" dirty="0">
                <a:latin typeface="Arial MT"/>
                <a:cs typeface="Arial MT"/>
              </a:rPr>
              <a:t>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EVIDENZA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20" dirty="0">
                <a:latin typeface="Arial MT"/>
                <a:cs typeface="Arial MT"/>
              </a:rPr>
              <a:t>DA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OSSERVARE.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TERMINE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DELL'</a:t>
            </a:r>
            <a:endParaRPr sz="1100">
              <a:latin typeface="Arial MT"/>
              <a:cs typeface="Arial MT"/>
            </a:endParaRPr>
          </a:p>
          <a:p>
            <a:pPr marL="78740" marR="638810" algn="ctr">
              <a:lnSpc>
                <a:spcPct val="102299"/>
              </a:lnSpc>
            </a:pPr>
            <a:r>
              <a:rPr sz="1100" spc="15" dirty="0">
                <a:latin typeface="Arial MT"/>
                <a:cs typeface="Arial MT"/>
              </a:rPr>
              <a:t>ESPERIENZA FORMATIVA, </a:t>
            </a:r>
            <a:r>
              <a:rPr sz="1100" spc="10" dirty="0">
                <a:latin typeface="Arial MT"/>
                <a:cs typeface="Arial MT"/>
              </a:rPr>
              <a:t>L'IMPRESA </a:t>
            </a:r>
            <a:r>
              <a:rPr sz="1100" spc="15" dirty="0">
                <a:latin typeface="Arial MT"/>
                <a:cs typeface="Arial MT"/>
              </a:rPr>
              <a:t>OSPITANTE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COMPILA LA SCHEDA </a:t>
            </a:r>
            <a:r>
              <a:rPr sz="1100" spc="10" dirty="0">
                <a:latin typeface="Arial MT"/>
                <a:cs typeface="Arial MT"/>
              </a:rPr>
              <a:t>DI </a:t>
            </a:r>
            <a:r>
              <a:rPr sz="1100" spc="15" dirty="0">
                <a:latin typeface="Arial MT"/>
                <a:cs typeface="Arial MT"/>
              </a:rPr>
              <a:t>OSSERVAZIONE DELLE 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EVIDENZE </a:t>
            </a:r>
            <a:r>
              <a:rPr sz="1100" spc="5" dirty="0">
                <a:latin typeface="Arial MT"/>
                <a:cs typeface="Arial MT"/>
              </a:rPr>
              <a:t>, </a:t>
            </a:r>
            <a:r>
              <a:rPr sz="1100" spc="15" dirty="0">
                <a:latin typeface="Arial MT"/>
                <a:cs typeface="Arial MT"/>
              </a:rPr>
              <a:t>NECESSARIA PER ACCEDERE AL 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SERVIZIO DI CERTIFICAZIONE </a:t>
            </a:r>
            <a:r>
              <a:rPr sz="1100" spc="15" dirty="0">
                <a:latin typeface="Arial MT"/>
                <a:cs typeface="Arial MT"/>
              </a:rPr>
              <a:t>EROGATO DALLA 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CAMERA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10" dirty="0">
                <a:latin typeface="Arial MT"/>
                <a:cs typeface="Arial MT"/>
              </a:rPr>
              <a:t>DI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15" dirty="0">
                <a:latin typeface="Arial MT"/>
                <a:cs typeface="Arial MT"/>
              </a:rPr>
              <a:t>COMMERCIO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66" y="1191929"/>
            <a:ext cx="3676650" cy="2838450"/>
          </a:xfrm>
          <a:custGeom>
            <a:avLst/>
            <a:gdLst/>
            <a:ahLst/>
            <a:cxnLst/>
            <a:rect l="l" t="t" r="r" b="b"/>
            <a:pathLst>
              <a:path w="3676650" h="2838450">
                <a:moveTo>
                  <a:pt x="0" y="0"/>
                </a:moveTo>
                <a:lnTo>
                  <a:pt x="3676632" y="0"/>
                </a:lnTo>
                <a:lnTo>
                  <a:pt x="3676632" y="2838449"/>
                </a:lnTo>
                <a:lnTo>
                  <a:pt x="0" y="2838449"/>
                </a:lnTo>
                <a:lnTo>
                  <a:pt x="0" y="0"/>
                </a:lnTo>
              </a:path>
            </a:pathLst>
          </a:custGeom>
          <a:ln w="38156">
            <a:solidFill>
              <a:srgbClr val="94D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15845" y="3816687"/>
            <a:ext cx="3570604" cy="201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PIATTAFORMA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NAZIONALE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420"/>
              </a:lnSpc>
              <a:spcBef>
                <a:spcPts val="55"/>
              </a:spcBef>
            </a:pPr>
            <a:r>
              <a:rPr sz="1200" b="1" spc="-5" dirty="0">
                <a:latin typeface="Arial"/>
                <a:cs typeface="Arial"/>
              </a:rPr>
              <a:t>PER LA CERTIFICAZIONE DELLE COMPETENZE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LA PIATTAFORMA, SVILUPPATA DA DINTEC, </a:t>
            </a:r>
            <a:r>
              <a:rPr sz="1200" dirty="0">
                <a:latin typeface="Arial MT"/>
                <a:cs typeface="Arial MT"/>
              </a:rPr>
              <a:t>È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 STRUMENTO ATTRAVERSO CUI SONO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GESTITE </a:t>
            </a:r>
            <a:r>
              <a:rPr sz="1200" dirty="0">
                <a:latin typeface="Arial MT"/>
                <a:cs typeface="Arial MT"/>
              </a:rPr>
              <a:t>E </a:t>
            </a:r>
            <a:r>
              <a:rPr sz="1200" spc="-5" dirty="0">
                <a:latin typeface="Arial MT"/>
                <a:cs typeface="Arial MT"/>
              </a:rPr>
              <a:t>MONITORATE LE ESPERIENZE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FORMATIVE IN AZIENDA DEGLI STUDENTI, </a:t>
            </a:r>
            <a:r>
              <a:rPr sz="1200" dirty="0">
                <a:latin typeface="Arial MT"/>
                <a:cs typeface="Arial MT"/>
              </a:rPr>
              <a:t>È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PREPARATO </a:t>
            </a:r>
            <a:r>
              <a:rPr sz="1200" dirty="0">
                <a:latin typeface="Arial MT"/>
                <a:cs typeface="Arial MT"/>
              </a:rPr>
              <a:t>E </a:t>
            </a:r>
            <a:r>
              <a:rPr sz="1200" spc="-5" dirty="0">
                <a:latin typeface="Arial MT"/>
                <a:cs typeface="Arial MT"/>
              </a:rPr>
              <a:t>RESO DISPONIBILE IL DOSSIER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DELLE EVIDENZE DELLO STUDENTE, SI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SVOLGONO LE PROVE DI VALUTAZIONE PER IL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RILASCIO DELLA CERTIFICAZIONE TRAMITE GLI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BADGE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79277" y="3573557"/>
            <a:ext cx="3848100" cy="2438400"/>
          </a:xfrm>
          <a:custGeom>
            <a:avLst/>
            <a:gdLst/>
            <a:ahLst/>
            <a:cxnLst/>
            <a:rect l="l" t="t" r="r" b="b"/>
            <a:pathLst>
              <a:path w="3848100" h="2438400">
                <a:moveTo>
                  <a:pt x="0" y="0"/>
                </a:moveTo>
                <a:lnTo>
                  <a:pt x="3848100" y="0"/>
                </a:lnTo>
                <a:lnTo>
                  <a:pt x="3848100" y="2438358"/>
                </a:lnTo>
                <a:lnTo>
                  <a:pt x="0" y="2438358"/>
                </a:lnTo>
                <a:lnTo>
                  <a:pt x="0" y="0"/>
                </a:lnTo>
              </a:path>
            </a:pathLst>
          </a:custGeom>
          <a:ln w="38125">
            <a:solidFill>
              <a:srgbClr val="5CE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6672" y="4987392"/>
            <a:ext cx="3612515" cy="12934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ts val="1420"/>
              </a:lnSpc>
              <a:spcBef>
                <a:spcPts val="155"/>
              </a:spcBef>
            </a:pPr>
            <a:r>
              <a:rPr sz="1200" b="1" spc="-10" dirty="0">
                <a:latin typeface="Arial"/>
                <a:cs typeface="Arial"/>
              </a:rPr>
              <a:t>RILASCIO DELLA CERTIFICAZIONE SULLA BASE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DEL MARCHIO </a:t>
            </a:r>
            <a:r>
              <a:rPr sz="1200" b="1" spc="-15" dirty="0">
                <a:latin typeface="Arial"/>
                <a:cs typeface="Arial"/>
              </a:rPr>
              <a:t>«COMPETENZA</a:t>
            </a:r>
            <a:r>
              <a:rPr sz="1200" b="1" spc="-10" dirty="0">
                <a:latin typeface="Arial"/>
                <a:cs typeface="Arial"/>
              </a:rPr>
              <a:t> CERTIFICATA»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 MT"/>
                <a:cs typeface="Arial MT"/>
              </a:rPr>
              <a:t>UNA COMMISSIONE TERZA NOMINATA DALLA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CAMERA DI COMMERCIO, RILASCIA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CERTIFICAZIONE NEL RISPETTO DI QUANTO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PRESCRITTO DAL </a:t>
            </a:r>
            <a:r>
              <a:rPr sz="1200" spc="-15" dirty="0">
                <a:latin typeface="Arial MT"/>
                <a:cs typeface="Arial MT"/>
              </a:rPr>
              <a:t>REGOLAMENTO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 USO DEL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MARCHIO </a:t>
            </a:r>
            <a:r>
              <a:rPr sz="1200" spc="-15" dirty="0">
                <a:latin typeface="Arial MT"/>
                <a:cs typeface="Arial MT"/>
              </a:rPr>
              <a:t>«COMPETENZA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CERTIFICATA».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515" y="2738786"/>
            <a:ext cx="9334500" cy="4236720"/>
            <a:chOff x="91515" y="2738786"/>
            <a:chExt cx="9334500" cy="4236720"/>
          </a:xfrm>
        </p:grpSpPr>
        <p:sp>
          <p:nvSpPr>
            <p:cNvPr id="15" name="object 15"/>
            <p:cNvSpPr/>
            <p:nvPr/>
          </p:nvSpPr>
          <p:spPr>
            <a:xfrm>
              <a:off x="110607" y="4962592"/>
              <a:ext cx="3676650" cy="1381125"/>
            </a:xfrm>
            <a:custGeom>
              <a:avLst/>
              <a:gdLst/>
              <a:ahLst/>
              <a:cxnLst/>
              <a:rect l="l" t="t" r="r" b="b"/>
              <a:pathLst>
                <a:path w="3676650" h="1381125">
                  <a:moveTo>
                    <a:pt x="0" y="0"/>
                  </a:moveTo>
                  <a:lnTo>
                    <a:pt x="3676649" y="0"/>
                  </a:lnTo>
                  <a:lnTo>
                    <a:pt x="3676649" y="1381101"/>
                  </a:lnTo>
                  <a:lnTo>
                    <a:pt x="0" y="1381101"/>
                  </a:lnTo>
                  <a:lnTo>
                    <a:pt x="0" y="0"/>
                  </a:lnTo>
                </a:path>
              </a:pathLst>
            </a:custGeom>
            <a:ln w="38185">
              <a:solidFill>
                <a:srgbClr val="2EC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9586" y="2738786"/>
              <a:ext cx="600010" cy="6769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1866" y="3743023"/>
              <a:ext cx="733513" cy="8168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16455" y="5915583"/>
              <a:ext cx="809625" cy="490855"/>
            </a:xfrm>
            <a:custGeom>
              <a:avLst/>
              <a:gdLst/>
              <a:ahLst/>
              <a:cxnLst/>
              <a:rect l="l" t="t" r="r" b="b"/>
              <a:pathLst>
                <a:path w="809625" h="490854">
                  <a:moveTo>
                    <a:pt x="809028" y="0"/>
                  </a:moveTo>
                  <a:lnTo>
                    <a:pt x="685431" y="0"/>
                  </a:lnTo>
                  <a:lnTo>
                    <a:pt x="685431" y="60985"/>
                  </a:lnTo>
                  <a:lnTo>
                    <a:pt x="747737" y="60985"/>
                  </a:lnTo>
                  <a:lnTo>
                    <a:pt x="747737" y="429501"/>
                  </a:lnTo>
                  <a:lnTo>
                    <a:pt x="61290" y="429501"/>
                  </a:lnTo>
                  <a:lnTo>
                    <a:pt x="61290" y="60985"/>
                  </a:lnTo>
                  <a:lnTo>
                    <a:pt x="123596" y="60985"/>
                  </a:lnTo>
                  <a:lnTo>
                    <a:pt x="123596" y="0"/>
                  </a:lnTo>
                  <a:lnTo>
                    <a:pt x="0" y="0"/>
                  </a:lnTo>
                  <a:lnTo>
                    <a:pt x="0" y="60985"/>
                  </a:lnTo>
                  <a:lnTo>
                    <a:pt x="0" y="429501"/>
                  </a:lnTo>
                  <a:lnTo>
                    <a:pt x="0" y="490486"/>
                  </a:lnTo>
                  <a:lnTo>
                    <a:pt x="809028" y="490486"/>
                  </a:lnTo>
                  <a:lnTo>
                    <a:pt x="809028" y="429501"/>
                  </a:lnTo>
                  <a:lnTo>
                    <a:pt x="809028" y="60985"/>
                  </a:lnTo>
                  <a:lnTo>
                    <a:pt x="8090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9877" y="6400994"/>
              <a:ext cx="162197" cy="1471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2090" y="5726277"/>
              <a:ext cx="9070340" cy="1249045"/>
            </a:xfrm>
            <a:custGeom>
              <a:avLst/>
              <a:gdLst/>
              <a:ahLst/>
              <a:cxnLst/>
              <a:rect l="l" t="t" r="r" b="b"/>
              <a:pathLst>
                <a:path w="9070340" h="1249045">
                  <a:moveTo>
                    <a:pt x="328460" y="811872"/>
                  </a:moveTo>
                  <a:lnTo>
                    <a:pt x="325653" y="809053"/>
                  </a:lnTo>
                  <a:lnTo>
                    <a:pt x="182181" y="809053"/>
                  </a:lnTo>
                  <a:lnTo>
                    <a:pt x="179374" y="811872"/>
                  </a:lnTo>
                  <a:lnTo>
                    <a:pt x="179374" y="818807"/>
                  </a:lnTo>
                  <a:lnTo>
                    <a:pt x="182181" y="821626"/>
                  </a:lnTo>
                  <a:lnTo>
                    <a:pt x="322186" y="821626"/>
                  </a:lnTo>
                  <a:lnTo>
                    <a:pt x="325653" y="821626"/>
                  </a:lnTo>
                  <a:lnTo>
                    <a:pt x="328460" y="818807"/>
                  </a:lnTo>
                  <a:lnTo>
                    <a:pt x="328460" y="811872"/>
                  </a:lnTo>
                  <a:close/>
                </a:path>
                <a:path w="9070340" h="1249045">
                  <a:moveTo>
                    <a:pt x="594423" y="612635"/>
                  </a:moveTo>
                  <a:lnTo>
                    <a:pt x="591616" y="609815"/>
                  </a:lnTo>
                  <a:lnTo>
                    <a:pt x="581888" y="609815"/>
                  </a:lnTo>
                  <a:lnTo>
                    <a:pt x="581888" y="622388"/>
                  </a:lnTo>
                  <a:lnTo>
                    <a:pt x="581888" y="666737"/>
                  </a:lnTo>
                  <a:lnTo>
                    <a:pt x="204927" y="666737"/>
                  </a:lnTo>
                  <a:lnTo>
                    <a:pt x="204927" y="622388"/>
                  </a:lnTo>
                  <a:lnTo>
                    <a:pt x="581888" y="622388"/>
                  </a:lnTo>
                  <a:lnTo>
                    <a:pt x="581888" y="609815"/>
                  </a:lnTo>
                  <a:lnTo>
                    <a:pt x="195186" y="609815"/>
                  </a:lnTo>
                  <a:lnTo>
                    <a:pt x="192392" y="612635"/>
                  </a:lnTo>
                  <a:lnTo>
                    <a:pt x="192392" y="676503"/>
                  </a:lnTo>
                  <a:lnTo>
                    <a:pt x="195186" y="679323"/>
                  </a:lnTo>
                  <a:lnTo>
                    <a:pt x="591616" y="679323"/>
                  </a:lnTo>
                  <a:lnTo>
                    <a:pt x="594423" y="676503"/>
                  </a:lnTo>
                  <a:lnTo>
                    <a:pt x="594423" y="666737"/>
                  </a:lnTo>
                  <a:lnTo>
                    <a:pt x="594423" y="622388"/>
                  </a:lnTo>
                  <a:lnTo>
                    <a:pt x="594423" y="612635"/>
                  </a:lnTo>
                  <a:close/>
                </a:path>
                <a:path w="9070340" h="1249045">
                  <a:moveTo>
                    <a:pt x="639927" y="811872"/>
                  </a:moveTo>
                  <a:lnTo>
                    <a:pt x="637133" y="809053"/>
                  </a:lnTo>
                  <a:lnTo>
                    <a:pt x="633666" y="809053"/>
                  </a:lnTo>
                  <a:lnTo>
                    <a:pt x="414121" y="809053"/>
                  </a:lnTo>
                  <a:lnTo>
                    <a:pt x="411314" y="811872"/>
                  </a:lnTo>
                  <a:lnTo>
                    <a:pt x="411314" y="818807"/>
                  </a:lnTo>
                  <a:lnTo>
                    <a:pt x="414121" y="821626"/>
                  </a:lnTo>
                  <a:lnTo>
                    <a:pt x="637133" y="821626"/>
                  </a:lnTo>
                  <a:lnTo>
                    <a:pt x="639927" y="818807"/>
                  </a:lnTo>
                  <a:lnTo>
                    <a:pt x="639927" y="811872"/>
                  </a:lnTo>
                  <a:close/>
                </a:path>
                <a:path w="9070340" h="1249045">
                  <a:moveTo>
                    <a:pt x="670674" y="749020"/>
                  </a:moveTo>
                  <a:lnTo>
                    <a:pt x="667867" y="746201"/>
                  </a:lnTo>
                  <a:lnTo>
                    <a:pt x="664400" y="746201"/>
                  </a:lnTo>
                  <a:lnTo>
                    <a:pt x="136080" y="746201"/>
                  </a:lnTo>
                  <a:lnTo>
                    <a:pt x="133273" y="749020"/>
                  </a:lnTo>
                  <a:lnTo>
                    <a:pt x="133273" y="755967"/>
                  </a:lnTo>
                  <a:lnTo>
                    <a:pt x="136080" y="758774"/>
                  </a:lnTo>
                  <a:lnTo>
                    <a:pt x="667867" y="758774"/>
                  </a:lnTo>
                  <a:lnTo>
                    <a:pt x="670674" y="755967"/>
                  </a:lnTo>
                  <a:lnTo>
                    <a:pt x="670674" y="749020"/>
                  </a:lnTo>
                  <a:close/>
                </a:path>
                <a:path w="9070340" h="1249045">
                  <a:moveTo>
                    <a:pt x="789927" y="568363"/>
                  </a:moveTo>
                  <a:lnTo>
                    <a:pt x="786536" y="551561"/>
                  </a:lnTo>
                  <a:lnTo>
                    <a:pt x="777379" y="537959"/>
                  </a:lnTo>
                  <a:lnTo>
                    <a:pt x="777379" y="568363"/>
                  </a:lnTo>
                  <a:lnTo>
                    <a:pt x="777379" y="1017041"/>
                  </a:lnTo>
                  <a:lnTo>
                    <a:pt x="774979" y="1028954"/>
                  </a:lnTo>
                  <a:lnTo>
                    <a:pt x="768426" y="1038682"/>
                  </a:lnTo>
                  <a:lnTo>
                    <a:pt x="758723" y="1045260"/>
                  </a:lnTo>
                  <a:lnTo>
                    <a:pt x="746848" y="1047661"/>
                  </a:lnTo>
                  <a:lnTo>
                    <a:pt x="724484" y="1047661"/>
                  </a:lnTo>
                  <a:lnTo>
                    <a:pt x="725576" y="1041031"/>
                  </a:lnTo>
                  <a:lnTo>
                    <a:pt x="726287" y="1034275"/>
                  </a:lnTo>
                  <a:lnTo>
                    <a:pt x="726287" y="1023581"/>
                  </a:lnTo>
                  <a:lnTo>
                    <a:pt x="726046" y="1019886"/>
                  </a:lnTo>
                  <a:lnTo>
                    <a:pt x="725716" y="1016215"/>
                  </a:lnTo>
                  <a:lnTo>
                    <a:pt x="743102" y="1016215"/>
                  </a:lnTo>
                  <a:lnTo>
                    <a:pt x="745909" y="1013396"/>
                  </a:lnTo>
                  <a:lnTo>
                    <a:pt x="745909" y="1003642"/>
                  </a:lnTo>
                  <a:lnTo>
                    <a:pt x="745909" y="581761"/>
                  </a:lnTo>
                  <a:lnTo>
                    <a:pt x="745909" y="571995"/>
                  </a:lnTo>
                  <a:lnTo>
                    <a:pt x="743102" y="569175"/>
                  </a:lnTo>
                  <a:lnTo>
                    <a:pt x="733374" y="569175"/>
                  </a:lnTo>
                  <a:lnTo>
                    <a:pt x="733374" y="581761"/>
                  </a:lnTo>
                  <a:lnTo>
                    <a:pt x="733374" y="1003642"/>
                  </a:lnTo>
                  <a:lnTo>
                    <a:pt x="723963" y="1003642"/>
                  </a:lnTo>
                  <a:lnTo>
                    <a:pt x="713740" y="976744"/>
                  </a:lnTo>
                  <a:lnTo>
                    <a:pt x="713740" y="1027341"/>
                  </a:lnTo>
                  <a:lnTo>
                    <a:pt x="704926" y="1071041"/>
                  </a:lnTo>
                  <a:lnTo>
                    <a:pt x="680897" y="1106766"/>
                  </a:lnTo>
                  <a:lnTo>
                    <a:pt x="645274" y="1130871"/>
                  </a:lnTo>
                  <a:lnTo>
                    <a:pt x="601713" y="1139723"/>
                  </a:lnTo>
                  <a:lnTo>
                    <a:pt x="567194" y="1132713"/>
                  </a:lnTo>
                  <a:lnTo>
                    <a:pt x="567194" y="1147318"/>
                  </a:lnTo>
                  <a:lnTo>
                    <a:pt x="558253" y="1164869"/>
                  </a:lnTo>
                  <a:lnTo>
                    <a:pt x="550976" y="1183017"/>
                  </a:lnTo>
                  <a:lnTo>
                    <a:pt x="545376" y="1201724"/>
                  </a:lnTo>
                  <a:lnTo>
                    <a:pt x="541477" y="1220978"/>
                  </a:lnTo>
                  <a:lnTo>
                    <a:pt x="535292" y="1211618"/>
                  </a:lnTo>
                  <a:lnTo>
                    <a:pt x="528599" y="1203566"/>
                  </a:lnTo>
                  <a:lnTo>
                    <a:pt x="527926" y="1202753"/>
                  </a:lnTo>
                  <a:lnTo>
                    <a:pt x="527646" y="1202512"/>
                  </a:lnTo>
                  <a:lnTo>
                    <a:pt x="519544" y="1195603"/>
                  </a:lnTo>
                  <a:lnTo>
                    <a:pt x="510324" y="1191374"/>
                  </a:lnTo>
                  <a:lnTo>
                    <a:pt x="498944" y="1190688"/>
                  </a:lnTo>
                  <a:lnTo>
                    <a:pt x="486448" y="1193101"/>
                  </a:lnTo>
                  <a:lnTo>
                    <a:pt x="474103" y="1197432"/>
                  </a:lnTo>
                  <a:lnTo>
                    <a:pt x="463003" y="1202512"/>
                  </a:lnTo>
                  <a:lnTo>
                    <a:pt x="472554" y="1177975"/>
                  </a:lnTo>
                  <a:lnTo>
                    <a:pt x="483501" y="1154506"/>
                  </a:lnTo>
                  <a:lnTo>
                    <a:pt x="495782" y="1132141"/>
                  </a:lnTo>
                  <a:lnTo>
                    <a:pt x="509397" y="1110932"/>
                  </a:lnTo>
                  <a:lnTo>
                    <a:pt x="521728" y="1122883"/>
                  </a:lnTo>
                  <a:lnTo>
                    <a:pt x="535584" y="1133055"/>
                  </a:lnTo>
                  <a:lnTo>
                    <a:pt x="550799" y="1141260"/>
                  </a:lnTo>
                  <a:lnTo>
                    <a:pt x="567194" y="1147318"/>
                  </a:lnTo>
                  <a:lnTo>
                    <a:pt x="567194" y="1132713"/>
                  </a:lnTo>
                  <a:lnTo>
                    <a:pt x="558152" y="1130871"/>
                  </a:lnTo>
                  <a:lnTo>
                    <a:pt x="528701" y="1110932"/>
                  </a:lnTo>
                  <a:lnTo>
                    <a:pt x="522541" y="1106766"/>
                  </a:lnTo>
                  <a:lnTo>
                    <a:pt x="498513" y="1071041"/>
                  </a:lnTo>
                  <a:lnTo>
                    <a:pt x="493788" y="1047661"/>
                  </a:lnTo>
                  <a:lnTo>
                    <a:pt x="489686" y="1027341"/>
                  </a:lnTo>
                  <a:lnTo>
                    <a:pt x="494474" y="1003642"/>
                  </a:lnTo>
                  <a:lnTo>
                    <a:pt x="498513" y="983640"/>
                  </a:lnTo>
                  <a:lnTo>
                    <a:pt x="522541" y="947902"/>
                  </a:lnTo>
                  <a:lnTo>
                    <a:pt x="558152" y="923798"/>
                  </a:lnTo>
                  <a:lnTo>
                    <a:pt x="601713" y="914958"/>
                  </a:lnTo>
                  <a:lnTo>
                    <a:pt x="645274" y="923798"/>
                  </a:lnTo>
                  <a:lnTo>
                    <a:pt x="680897" y="947902"/>
                  </a:lnTo>
                  <a:lnTo>
                    <a:pt x="704926" y="983640"/>
                  </a:lnTo>
                  <a:lnTo>
                    <a:pt x="713740" y="1027341"/>
                  </a:lnTo>
                  <a:lnTo>
                    <a:pt x="713740" y="976744"/>
                  </a:lnTo>
                  <a:lnTo>
                    <a:pt x="708710" y="963510"/>
                  </a:lnTo>
                  <a:lnTo>
                    <a:pt x="681418" y="931405"/>
                  </a:lnTo>
                  <a:lnTo>
                    <a:pt x="653161" y="914958"/>
                  </a:lnTo>
                  <a:lnTo>
                    <a:pt x="644829" y="910094"/>
                  </a:lnTo>
                  <a:lnTo>
                    <a:pt x="601713" y="902373"/>
                  </a:lnTo>
                  <a:lnTo>
                    <a:pt x="558609" y="910094"/>
                  </a:lnTo>
                  <a:lnTo>
                    <a:pt x="522020" y="931405"/>
                  </a:lnTo>
                  <a:lnTo>
                    <a:pt x="494715" y="963510"/>
                  </a:lnTo>
                  <a:lnTo>
                    <a:pt x="479463" y="1003642"/>
                  </a:lnTo>
                  <a:lnTo>
                    <a:pt x="56540" y="1003642"/>
                  </a:lnTo>
                  <a:lnTo>
                    <a:pt x="56540" y="581761"/>
                  </a:lnTo>
                  <a:lnTo>
                    <a:pt x="733374" y="581761"/>
                  </a:lnTo>
                  <a:lnTo>
                    <a:pt x="733374" y="569175"/>
                  </a:lnTo>
                  <a:lnTo>
                    <a:pt x="46812" y="569175"/>
                  </a:lnTo>
                  <a:lnTo>
                    <a:pt x="44005" y="571995"/>
                  </a:lnTo>
                  <a:lnTo>
                    <a:pt x="44005" y="1013396"/>
                  </a:lnTo>
                  <a:lnTo>
                    <a:pt x="46812" y="1016215"/>
                  </a:lnTo>
                  <a:lnTo>
                    <a:pt x="477723" y="1016215"/>
                  </a:lnTo>
                  <a:lnTo>
                    <a:pt x="477393" y="1019886"/>
                  </a:lnTo>
                  <a:lnTo>
                    <a:pt x="477151" y="1023581"/>
                  </a:lnTo>
                  <a:lnTo>
                    <a:pt x="477151" y="1034275"/>
                  </a:lnTo>
                  <a:lnTo>
                    <a:pt x="477862" y="1041031"/>
                  </a:lnTo>
                  <a:lnTo>
                    <a:pt x="478955" y="1047661"/>
                  </a:lnTo>
                  <a:lnTo>
                    <a:pt x="43065" y="1047661"/>
                  </a:lnTo>
                  <a:lnTo>
                    <a:pt x="31191" y="1045260"/>
                  </a:lnTo>
                  <a:lnTo>
                    <a:pt x="21488" y="1038682"/>
                  </a:lnTo>
                  <a:lnTo>
                    <a:pt x="14935" y="1028954"/>
                  </a:lnTo>
                  <a:lnTo>
                    <a:pt x="12534" y="1017041"/>
                  </a:lnTo>
                  <a:lnTo>
                    <a:pt x="12534" y="568363"/>
                  </a:lnTo>
                  <a:lnTo>
                    <a:pt x="14935" y="556450"/>
                  </a:lnTo>
                  <a:lnTo>
                    <a:pt x="21488" y="546722"/>
                  </a:lnTo>
                  <a:lnTo>
                    <a:pt x="31191" y="540143"/>
                  </a:lnTo>
                  <a:lnTo>
                    <a:pt x="43065" y="537730"/>
                  </a:lnTo>
                  <a:lnTo>
                    <a:pt x="746848" y="537730"/>
                  </a:lnTo>
                  <a:lnTo>
                    <a:pt x="758723" y="540143"/>
                  </a:lnTo>
                  <a:lnTo>
                    <a:pt x="768426" y="546722"/>
                  </a:lnTo>
                  <a:lnTo>
                    <a:pt x="774979" y="556450"/>
                  </a:lnTo>
                  <a:lnTo>
                    <a:pt x="777379" y="568363"/>
                  </a:lnTo>
                  <a:lnTo>
                    <a:pt x="777379" y="537959"/>
                  </a:lnTo>
                  <a:lnTo>
                    <a:pt x="777290" y="537819"/>
                  </a:lnTo>
                  <a:lnTo>
                    <a:pt x="777151" y="537730"/>
                  </a:lnTo>
                  <a:lnTo>
                    <a:pt x="763600" y="528561"/>
                  </a:lnTo>
                  <a:lnTo>
                    <a:pt x="746848" y="525157"/>
                  </a:lnTo>
                  <a:lnTo>
                    <a:pt x="43065" y="525157"/>
                  </a:lnTo>
                  <a:lnTo>
                    <a:pt x="26314" y="528561"/>
                  </a:lnTo>
                  <a:lnTo>
                    <a:pt x="12623" y="537819"/>
                  </a:lnTo>
                  <a:lnTo>
                    <a:pt x="3390" y="551561"/>
                  </a:lnTo>
                  <a:lnTo>
                    <a:pt x="0" y="568363"/>
                  </a:lnTo>
                  <a:lnTo>
                    <a:pt x="0" y="1017041"/>
                  </a:lnTo>
                  <a:lnTo>
                    <a:pt x="3390" y="1033843"/>
                  </a:lnTo>
                  <a:lnTo>
                    <a:pt x="12623" y="1047572"/>
                  </a:lnTo>
                  <a:lnTo>
                    <a:pt x="26314" y="1056843"/>
                  </a:lnTo>
                  <a:lnTo>
                    <a:pt x="43065" y="1060246"/>
                  </a:lnTo>
                  <a:lnTo>
                    <a:pt x="481685" y="1060246"/>
                  </a:lnTo>
                  <a:lnTo>
                    <a:pt x="485165" y="1071041"/>
                  </a:lnTo>
                  <a:lnTo>
                    <a:pt x="489635" y="1081532"/>
                  </a:lnTo>
                  <a:lnTo>
                    <a:pt x="494982" y="1091438"/>
                  </a:lnTo>
                  <a:lnTo>
                    <a:pt x="501167" y="1100797"/>
                  </a:lnTo>
                  <a:lnTo>
                    <a:pt x="484428" y="1126693"/>
                  </a:lnTo>
                  <a:lnTo>
                    <a:pt x="469620" y="1154252"/>
                  </a:lnTo>
                  <a:lnTo>
                    <a:pt x="456780" y="1183386"/>
                  </a:lnTo>
                  <a:lnTo>
                    <a:pt x="445960" y="1214005"/>
                  </a:lnTo>
                  <a:lnTo>
                    <a:pt x="445185" y="1216520"/>
                  </a:lnTo>
                  <a:lnTo>
                    <a:pt x="446036" y="1219263"/>
                  </a:lnTo>
                  <a:lnTo>
                    <a:pt x="450202" y="1222476"/>
                  </a:lnTo>
                  <a:lnTo>
                    <a:pt x="453059" y="1222603"/>
                  </a:lnTo>
                  <a:lnTo>
                    <a:pt x="455282" y="1221219"/>
                  </a:lnTo>
                  <a:lnTo>
                    <a:pt x="465505" y="1215390"/>
                  </a:lnTo>
                  <a:lnTo>
                    <a:pt x="479615" y="1208798"/>
                  </a:lnTo>
                  <a:lnTo>
                    <a:pt x="494563" y="1203998"/>
                  </a:lnTo>
                  <a:lnTo>
                    <a:pt x="507301" y="1203566"/>
                  </a:lnTo>
                  <a:lnTo>
                    <a:pt x="516661" y="1209294"/>
                  </a:lnTo>
                  <a:lnTo>
                    <a:pt x="525805" y="1220000"/>
                  </a:lnTo>
                  <a:lnTo>
                    <a:pt x="533781" y="1232852"/>
                  </a:lnTo>
                  <a:lnTo>
                    <a:pt x="539673" y="1244955"/>
                  </a:lnTo>
                  <a:lnTo>
                    <a:pt x="540664" y="1247317"/>
                  </a:lnTo>
                  <a:lnTo>
                    <a:pt x="542950" y="1248816"/>
                  </a:lnTo>
                  <a:lnTo>
                    <a:pt x="545795" y="1248816"/>
                  </a:lnTo>
                  <a:lnTo>
                    <a:pt x="546506" y="1248727"/>
                  </a:lnTo>
                  <a:lnTo>
                    <a:pt x="549376" y="1248232"/>
                  </a:lnTo>
                  <a:lnTo>
                    <a:pt x="551535" y="1245831"/>
                  </a:lnTo>
                  <a:lnTo>
                    <a:pt x="551700" y="1242910"/>
                  </a:lnTo>
                  <a:lnTo>
                    <a:pt x="554329" y="1220978"/>
                  </a:lnTo>
                  <a:lnTo>
                    <a:pt x="554634" y="1218425"/>
                  </a:lnTo>
                  <a:lnTo>
                    <a:pt x="560349" y="1194777"/>
                  </a:lnTo>
                  <a:lnTo>
                    <a:pt x="568820" y="1172044"/>
                  </a:lnTo>
                  <a:lnTo>
                    <a:pt x="580021" y="1150277"/>
                  </a:lnTo>
                  <a:lnTo>
                    <a:pt x="587082" y="1151521"/>
                  </a:lnTo>
                  <a:lnTo>
                    <a:pt x="594309" y="1152296"/>
                  </a:lnTo>
                  <a:lnTo>
                    <a:pt x="609130" y="1152296"/>
                  </a:lnTo>
                  <a:lnTo>
                    <a:pt x="616356" y="1151521"/>
                  </a:lnTo>
                  <a:lnTo>
                    <a:pt x="623417" y="1150277"/>
                  </a:lnTo>
                  <a:lnTo>
                    <a:pt x="634619" y="1172032"/>
                  </a:lnTo>
                  <a:lnTo>
                    <a:pt x="643089" y="1194777"/>
                  </a:lnTo>
                  <a:lnTo>
                    <a:pt x="648804" y="1218425"/>
                  </a:lnTo>
                  <a:lnTo>
                    <a:pt x="651738" y="1242910"/>
                  </a:lnTo>
                  <a:lnTo>
                    <a:pt x="651916" y="1245831"/>
                  </a:lnTo>
                  <a:lnTo>
                    <a:pt x="654075" y="1248232"/>
                  </a:lnTo>
                  <a:lnTo>
                    <a:pt x="657301" y="1248791"/>
                  </a:lnTo>
                  <a:lnTo>
                    <a:pt x="657644" y="1248816"/>
                  </a:lnTo>
                  <a:lnTo>
                    <a:pt x="660488" y="1248816"/>
                  </a:lnTo>
                  <a:lnTo>
                    <a:pt x="662787" y="1247330"/>
                  </a:lnTo>
                  <a:lnTo>
                    <a:pt x="663778" y="1244955"/>
                  </a:lnTo>
                  <a:lnTo>
                    <a:pt x="669658" y="1232852"/>
                  </a:lnTo>
                  <a:lnTo>
                    <a:pt x="677024" y="1220990"/>
                  </a:lnTo>
                  <a:lnTo>
                    <a:pt x="677633" y="1220000"/>
                  </a:lnTo>
                  <a:lnTo>
                    <a:pt x="686777" y="1209294"/>
                  </a:lnTo>
                  <a:lnTo>
                    <a:pt x="696150" y="1203566"/>
                  </a:lnTo>
                  <a:lnTo>
                    <a:pt x="708901" y="1203998"/>
                  </a:lnTo>
                  <a:lnTo>
                    <a:pt x="723849" y="1208786"/>
                  </a:lnTo>
                  <a:lnTo>
                    <a:pt x="737946" y="1215390"/>
                  </a:lnTo>
                  <a:lnTo>
                    <a:pt x="748144" y="1221206"/>
                  </a:lnTo>
                  <a:lnTo>
                    <a:pt x="750379" y="1222616"/>
                  </a:lnTo>
                  <a:lnTo>
                    <a:pt x="753249" y="1222489"/>
                  </a:lnTo>
                  <a:lnTo>
                    <a:pt x="757402" y="1219263"/>
                  </a:lnTo>
                  <a:lnTo>
                    <a:pt x="758266" y="1216520"/>
                  </a:lnTo>
                  <a:lnTo>
                    <a:pt x="757478" y="1214005"/>
                  </a:lnTo>
                  <a:lnTo>
                    <a:pt x="753795" y="1203566"/>
                  </a:lnTo>
                  <a:lnTo>
                    <a:pt x="753427" y="1202512"/>
                  </a:lnTo>
                  <a:lnTo>
                    <a:pt x="746671" y="1183386"/>
                  </a:lnTo>
                  <a:lnTo>
                    <a:pt x="740422" y="1169225"/>
                  </a:lnTo>
                  <a:lnTo>
                    <a:pt x="740422" y="1202512"/>
                  </a:lnTo>
                  <a:lnTo>
                    <a:pt x="729335" y="1197432"/>
                  </a:lnTo>
                  <a:lnTo>
                    <a:pt x="716991" y="1193101"/>
                  </a:lnTo>
                  <a:lnTo>
                    <a:pt x="704545" y="1190688"/>
                  </a:lnTo>
                  <a:lnTo>
                    <a:pt x="693127" y="1191374"/>
                  </a:lnTo>
                  <a:lnTo>
                    <a:pt x="683907" y="1195603"/>
                  </a:lnTo>
                  <a:lnTo>
                    <a:pt x="675513" y="1202753"/>
                  </a:lnTo>
                  <a:lnTo>
                    <a:pt x="668147" y="1211605"/>
                  </a:lnTo>
                  <a:lnTo>
                    <a:pt x="661962" y="1220990"/>
                  </a:lnTo>
                  <a:lnTo>
                    <a:pt x="658050" y="1201737"/>
                  </a:lnTo>
                  <a:lnTo>
                    <a:pt x="652449" y="1183017"/>
                  </a:lnTo>
                  <a:lnTo>
                    <a:pt x="645172" y="1164869"/>
                  </a:lnTo>
                  <a:lnTo>
                    <a:pt x="637743" y="1150277"/>
                  </a:lnTo>
                  <a:lnTo>
                    <a:pt x="636244" y="1147318"/>
                  </a:lnTo>
                  <a:lnTo>
                    <a:pt x="652640" y="1141272"/>
                  </a:lnTo>
                  <a:lnTo>
                    <a:pt x="655497" y="1139723"/>
                  </a:lnTo>
                  <a:lnTo>
                    <a:pt x="667842" y="1133068"/>
                  </a:lnTo>
                  <a:lnTo>
                    <a:pt x="681710" y="1122895"/>
                  </a:lnTo>
                  <a:lnTo>
                    <a:pt x="694042" y="1110932"/>
                  </a:lnTo>
                  <a:lnTo>
                    <a:pt x="707644" y="1132141"/>
                  </a:lnTo>
                  <a:lnTo>
                    <a:pt x="719937" y="1154506"/>
                  </a:lnTo>
                  <a:lnTo>
                    <a:pt x="730872" y="1177975"/>
                  </a:lnTo>
                  <a:lnTo>
                    <a:pt x="740422" y="1202512"/>
                  </a:lnTo>
                  <a:lnTo>
                    <a:pt x="740422" y="1169225"/>
                  </a:lnTo>
                  <a:lnTo>
                    <a:pt x="733818" y="1154252"/>
                  </a:lnTo>
                  <a:lnTo>
                    <a:pt x="719010" y="1126705"/>
                  </a:lnTo>
                  <a:lnTo>
                    <a:pt x="708837" y="1110932"/>
                  </a:lnTo>
                  <a:lnTo>
                    <a:pt x="702284" y="1100797"/>
                  </a:lnTo>
                  <a:lnTo>
                    <a:pt x="708469" y="1091438"/>
                  </a:lnTo>
                  <a:lnTo>
                    <a:pt x="713803" y="1081544"/>
                  </a:lnTo>
                  <a:lnTo>
                    <a:pt x="718248" y="1071130"/>
                  </a:lnTo>
                  <a:lnTo>
                    <a:pt x="721766" y="1060246"/>
                  </a:lnTo>
                  <a:lnTo>
                    <a:pt x="746861" y="1060246"/>
                  </a:lnTo>
                  <a:lnTo>
                    <a:pt x="786536" y="1033843"/>
                  </a:lnTo>
                  <a:lnTo>
                    <a:pt x="789927" y="1017041"/>
                  </a:lnTo>
                  <a:lnTo>
                    <a:pt x="789927" y="568363"/>
                  </a:lnTo>
                  <a:close/>
                </a:path>
                <a:path w="9070340" h="1249045">
                  <a:moveTo>
                    <a:pt x="8957348" y="333121"/>
                  </a:moveTo>
                  <a:lnTo>
                    <a:pt x="8954846" y="320738"/>
                  </a:lnTo>
                  <a:lnTo>
                    <a:pt x="8948039" y="310629"/>
                  </a:lnTo>
                  <a:lnTo>
                    <a:pt x="8937942" y="303809"/>
                  </a:lnTo>
                  <a:lnTo>
                    <a:pt x="8925573" y="301320"/>
                  </a:lnTo>
                  <a:lnTo>
                    <a:pt x="8913203" y="303809"/>
                  </a:lnTo>
                  <a:lnTo>
                    <a:pt x="8903106" y="310629"/>
                  </a:lnTo>
                  <a:lnTo>
                    <a:pt x="8896299" y="320738"/>
                  </a:lnTo>
                  <a:lnTo>
                    <a:pt x="8893797" y="333121"/>
                  </a:lnTo>
                  <a:lnTo>
                    <a:pt x="8896299" y="345503"/>
                  </a:lnTo>
                  <a:lnTo>
                    <a:pt x="8903106" y="355612"/>
                  </a:lnTo>
                  <a:lnTo>
                    <a:pt x="8913203" y="362432"/>
                  </a:lnTo>
                  <a:lnTo>
                    <a:pt x="8925573" y="364934"/>
                  </a:lnTo>
                  <a:lnTo>
                    <a:pt x="8937942" y="362432"/>
                  </a:lnTo>
                  <a:lnTo>
                    <a:pt x="8948039" y="355612"/>
                  </a:lnTo>
                  <a:lnTo>
                    <a:pt x="8954846" y="345503"/>
                  </a:lnTo>
                  <a:lnTo>
                    <a:pt x="8957348" y="333121"/>
                  </a:lnTo>
                  <a:close/>
                </a:path>
                <a:path w="9070340" h="1249045">
                  <a:moveTo>
                    <a:pt x="8976893" y="816965"/>
                  </a:moveTo>
                  <a:lnTo>
                    <a:pt x="8640864" y="816965"/>
                  </a:lnTo>
                  <a:lnTo>
                    <a:pt x="8640864" y="885825"/>
                  </a:lnTo>
                  <a:lnTo>
                    <a:pt x="8976893" y="885825"/>
                  </a:lnTo>
                  <a:lnTo>
                    <a:pt x="8976893" y="816965"/>
                  </a:lnTo>
                  <a:close/>
                </a:path>
                <a:path w="9070340" h="1249045">
                  <a:moveTo>
                    <a:pt x="9070124" y="111467"/>
                  </a:moveTo>
                  <a:lnTo>
                    <a:pt x="9015679" y="111467"/>
                  </a:lnTo>
                  <a:lnTo>
                    <a:pt x="9015679" y="318973"/>
                  </a:lnTo>
                  <a:lnTo>
                    <a:pt x="9015679" y="347268"/>
                  </a:lnTo>
                  <a:lnTo>
                    <a:pt x="9012618" y="350329"/>
                  </a:lnTo>
                  <a:lnTo>
                    <a:pt x="8987231" y="350329"/>
                  </a:lnTo>
                  <a:lnTo>
                    <a:pt x="8985834" y="355358"/>
                  </a:lnTo>
                  <a:lnTo>
                    <a:pt x="8983828" y="360146"/>
                  </a:lnTo>
                  <a:lnTo>
                    <a:pt x="8981326" y="364591"/>
                  </a:lnTo>
                  <a:lnTo>
                    <a:pt x="8999283" y="382574"/>
                  </a:lnTo>
                  <a:lnTo>
                    <a:pt x="8999283" y="386905"/>
                  </a:lnTo>
                  <a:lnTo>
                    <a:pt x="8979294" y="406920"/>
                  </a:lnTo>
                  <a:lnTo>
                    <a:pt x="8974963" y="406920"/>
                  </a:lnTo>
                  <a:lnTo>
                    <a:pt x="8957005" y="388937"/>
                  </a:lnTo>
                  <a:lnTo>
                    <a:pt x="8952573" y="391452"/>
                  </a:lnTo>
                  <a:lnTo>
                    <a:pt x="8947798" y="393446"/>
                  </a:lnTo>
                  <a:lnTo>
                    <a:pt x="8942781" y="394843"/>
                  </a:lnTo>
                  <a:lnTo>
                    <a:pt x="8942768" y="420268"/>
                  </a:lnTo>
                  <a:lnTo>
                    <a:pt x="8939708" y="423329"/>
                  </a:lnTo>
                  <a:lnTo>
                    <a:pt x="8911438" y="423329"/>
                  </a:lnTo>
                  <a:lnTo>
                    <a:pt x="8908377" y="420268"/>
                  </a:lnTo>
                  <a:lnTo>
                    <a:pt x="8908377" y="406920"/>
                  </a:lnTo>
                  <a:lnTo>
                    <a:pt x="8908377" y="394843"/>
                  </a:lnTo>
                  <a:lnTo>
                    <a:pt x="8903360" y="393446"/>
                  </a:lnTo>
                  <a:lnTo>
                    <a:pt x="8898585" y="391452"/>
                  </a:lnTo>
                  <a:lnTo>
                    <a:pt x="8894140" y="388937"/>
                  </a:lnTo>
                  <a:lnTo>
                    <a:pt x="8876182" y="406920"/>
                  </a:lnTo>
                  <a:lnTo>
                    <a:pt x="8871852" y="406920"/>
                  </a:lnTo>
                  <a:lnTo>
                    <a:pt x="8851862" y="386905"/>
                  </a:lnTo>
                  <a:lnTo>
                    <a:pt x="8851862" y="382574"/>
                  </a:lnTo>
                  <a:lnTo>
                    <a:pt x="8869820" y="364591"/>
                  </a:lnTo>
                  <a:lnTo>
                    <a:pt x="8867318" y="360146"/>
                  </a:lnTo>
                  <a:lnTo>
                    <a:pt x="8865311" y="355358"/>
                  </a:lnTo>
                  <a:lnTo>
                    <a:pt x="8863914" y="350329"/>
                  </a:lnTo>
                  <a:lnTo>
                    <a:pt x="8838527" y="350329"/>
                  </a:lnTo>
                  <a:lnTo>
                    <a:pt x="8835466" y="347268"/>
                  </a:lnTo>
                  <a:lnTo>
                    <a:pt x="8835466" y="322122"/>
                  </a:lnTo>
                  <a:lnTo>
                    <a:pt x="8835466" y="318973"/>
                  </a:lnTo>
                  <a:lnTo>
                    <a:pt x="8838527" y="315912"/>
                  </a:lnTo>
                  <a:lnTo>
                    <a:pt x="8863914" y="315912"/>
                  </a:lnTo>
                  <a:lnTo>
                    <a:pt x="8865311" y="310883"/>
                  </a:lnTo>
                  <a:lnTo>
                    <a:pt x="8867318" y="306095"/>
                  </a:lnTo>
                  <a:lnTo>
                    <a:pt x="8868829" y="303403"/>
                  </a:lnTo>
                  <a:lnTo>
                    <a:pt x="8869820" y="301650"/>
                  </a:lnTo>
                  <a:lnTo>
                    <a:pt x="8851862" y="283667"/>
                  </a:lnTo>
                  <a:lnTo>
                    <a:pt x="8851862" y="279336"/>
                  </a:lnTo>
                  <a:lnTo>
                    <a:pt x="8852395" y="278803"/>
                  </a:lnTo>
                  <a:lnTo>
                    <a:pt x="8871852" y="259321"/>
                  </a:lnTo>
                  <a:lnTo>
                    <a:pt x="8876182" y="259321"/>
                  </a:lnTo>
                  <a:lnTo>
                    <a:pt x="8894140" y="277304"/>
                  </a:lnTo>
                  <a:lnTo>
                    <a:pt x="8898585" y="274789"/>
                  </a:lnTo>
                  <a:lnTo>
                    <a:pt x="8903360" y="272796"/>
                  </a:lnTo>
                  <a:lnTo>
                    <a:pt x="8908377" y="271399"/>
                  </a:lnTo>
                  <a:lnTo>
                    <a:pt x="8908377" y="259321"/>
                  </a:lnTo>
                  <a:lnTo>
                    <a:pt x="8908377" y="255206"/>
                  </a:lnTo>
                  <a:lnTo>
                    <a:pt x="8908377" y="245973"/>
                  </a:lnTo>
                  <a:lnTo>
                    <a:pt x="8911438" y="242912"/>
                  </a:lnTo>
                  <a:lnTo>
                    <a:pt x="8939708" y="242912"/>
                  </a:lnTo>
                  <a:lnTo>
                    <a:pt x="8942768" y="245973"/>
                  </a:lnTo>
                  <a:lnTo>
                    <a:pt x="8942768" y="271399"/>
                  </a:lnTo>
                  <a:lnTo>
                    <a:pt x="8947785" y="272796"/>
                  </a:lnTo>
                  <a:lnTo>
                    <a:pt x="8952560" y="274789"/>
                  </a:lnTo>
                  <a:lnTo>
                    <a:pt x="8957005" y="277304"/>
                  </a:lnTo>
                  <a:lnTo>
                    <a:pt x="8974963" y="259321"/>
                  </a:lnTo>
                  <a:lnTo>
                    <a:pt x="8979294" y="259321"/>
                  </a:lnTo>
                  <a:lnTo>
                    <a:pt x="8999283" y="279336"/>
                  </a:lnTo>
                  <a:lnTo>
                    <a:pt x="8999283" y="283667"/>
                  </a:lnTo>
                  <a:lnTo>
                    <a:pt x="8981326" y="301650"/>
                  </a:lnTo>
                  <a:lnTo>
                    <a:pt x="8983840" y="306095"/>
                  </a:lnTo>
                  <a:lnTo>
                    <a:pt x="8985834" y="310883"/>
                  </a:lnTo>
                  <a:lnTo>
                    <a:pt x="8987231" y="315912"/>
                  </a:lnTo>
                  <a:lnTo>
                    <a:pt x="9012618" y="315912"/>
                  </a:lnTo>
                  <a:lnTo>
                    <a:pt x="9015679" y="318973"/>
                  </a:lnTo>
                  <a:lnTo>
                    <a:pt x="9015679" y="111467"/>
                  </a:lnTo>
                  <a:lnTo>
                    <a:pt x="8922448" y="111467"/>
                  </a:lnTo>
                  <a:lnTo>
                    <a:pt x="8922448" y="143649"/>
                  </a:lnTo>
                  <a:lnTo>
                    <a:pt x="8922448" y="191846"/>
                  </a:lnTo>
                  <a:lnTo>
                    <a:pt x="8821306" y="191846"/>
                  </a:lnTo>
                  <a:lnTo>
                    <a:pt x="8821306" y="413143"/>
                  </a:lnTo>
                  <a:lnTo>
                    <a:pt x="8795372" y="428129"/>
                  </a:lnTo>
                  <a:lnTo>
                    <a:pt x="8775230" y="393217"/>
                  </a:lnTo>
                  <a:lnTo>
                    <a:pt x="8769312" y="382930"/>
                  </a:lnTo>
                  <a:lnTo>
                    <a:pt x="8751519" y="393217"/>
                  </a:lnTo>
                  <a:lnTo>
                    <a:pt x="8751519" y="355942"/>
                  </a:lnTo>
                  <a:lnTo>
                    <a:pt x="8751519" y="331330"/>
                  </a:lnTo>
                  <a:lnTo>
                    <a:pt x="8751519" y="322122"/>
                  </a:lnTo>
                  <a:lnTo>
                    <a:pt x="8813025" y="357670"/>
                  </a:lnTo>
                  <a:lnTo>
                    <a:pt x="8795245" y="367944"/>
                  </a:lnTo>
                  <a:lnTo>
                    <a:pt x="8821306" y="413143"/>
                  </a:lnTo>
                  <a:lnTo>
                    <a:pt x="8821306" y="191846"/>
                  </a:lnTo>
                  <a:lnTo>
                    <a:pt x="8741562" y="191846"/>
                  </a:lnTo>
                  <a:lnTo>
                    <a:pt x="8741562" y="278803"/>
                  </a:lnTo>
                  <a:lnTo>
                    <a:pt x="8741562" y="303403"/>
                  </a:lnTo>
                  <a:lnTo>
                    <a:pt x="8701430" y="303403"/>
                  </a:lnTo>
                  <a:lnTo>
                    <a:pt x="8701430" y="331330"/>
                  </a:lnTo>
                  <a:lnTo>
                    <a:pt x="8701430" y="355942"/>
                  </a:lnTo>
                  <a:lnTo>
                    <a:pt x="8602066" y="355942"/>
                  </a:lnTo>
                  <a:lnTo>
                    <a:pt x="8602066" y="331330"/>
                  </a:lnTo>
                  <a:lnTo>
                    <a:pt x="8701430" y="331330"/>
                  </a:lnTo>
                  <a:lnTo>
                    <a:pt x="8701430" y="303403"/>
                  </a:lnTo>
                  <a:lnTo>
                    <a:pt x="8602066" y="303403"/>
                  </a:lnTo>
                  <a:lnTo>
                    <a:pt x="8602066" y="278803"/>
                  </a:lnTo>
                  <a:lnTo>
                    <a:pt x="8741562" y="278803"/>
                  </a:lnTo>
                  <a:lnTo>
                    <a:pt x="8741562" y="191846"/>
                  </a:lnTo>
                  <a:lnTo>
                    <a:pt x="8719947" y="191846"/>
                  </a:lnTo>
                  <a:lnTo>
                    <a:pt x="8719947" y="230606"/>
                  </a:lnTo>
                  <a:lnTo>
                    <a:pt x="8719947" y="255206"/>
                  </a:lnTo>
                  <a:lnTo>
                    <a:pt x="8602066" y="255206"/>
                  </a:lnTo>
                  <a:lnTo>
                    <a:pt x="8602066" y="230606"/>
                  </a:lnTo>
                  <a:lnTo>
                    <a:pt x="8719947" y="230606"/>
                  </a:lnTo>
                  <a:lnTo>
                    <a:pt x="8719947" y="191846"/>
                  </a:lnTo>
                  <a:lnTo>
                    <a:pt x="8695309" y="191846"/>
                  </a:lnTo>
                  <a:lnTo>
                    <a:pt x="8695309" y="143649"/>
                  </a:lnTo>
                  <a:lnTo>
                    <a:pt x="8922448" y="143649"/>
                  </a:lnTo>
                  <a:lnTo>
                    <a:pt x="8922448" y="111467"/>
                  </a:lnTo>
                  <a:lnTo>
                    <a:pt x="8547633" y="111467"/>
                  </a:lnTo>
                  <a:lnTo>
                    <a:pt x="8547633" y="460324"/>
                  </a:lnTo>
                  <a:lnTo>
                    <a:pt x="9070124" y="460324"/>
                  </a:lnTo>
                  <a:lnTo>
                    <a:pt x="9070124" y="428129"/>
                  </a:lnTo>
                  <a:lnTo>
                    <a:pt x="9070124" y="423329"/>
                  </a:lnTo>
                  <a:lnTo>
                    <a:pt x="9070124" y="143649"/>
                  </a:lnTo>
                  <a:lnTo>
                    <a:pt x="9070124" y="111467"/>
                  </a:lnTo>
                  <a:close/>
                </a:path>
                <a:path w="9070340" h="1249045">
                  <a:moveTo>
                    <a:pt x="9070124" y="0"/>
                  </a:moveTo>
                  <a:lnTo>
                    <a:pt x="9018575" y="0"/>
                  </a:lnTo>
                  <a:lnTo>
                    <a:pt x="9018575" y="40474"/>
                  </a:lnTo>
                  <a:lnTo>
                    <a:pt x="9018575" y="51346"/>
                  </a:lnTo>
                  <a:lnTo>
                    <a:pt x="9014168" y="55753"/>
                  </a:lnTo>
                  <a:lnTo>
                    <a:pt x="8977820" y="55753"/>
                  </a:lnTo>
                  <a:lnTo>
                    <a:pt x="8973426" y="51346"/>
                  </a:lnTo>
                  <a:lnTo>
                    <a:pt x="8973426" y="40474"/>
                  </a:lnTo>
                  <a:lnTo>
                    <a:pt x="8977820" y="36068"/>
                  </a:lnTo>
                  <a:lnTo>
                    <a:pt x="9014168" y="36068"/>
                  </a:lnTo>
                  <a:lnTo>
                    <a:pt x="9018575" y="40474"/>
                  </a:lnTo>
                  <a:lnTo>
                    <a:pt x="9018575" y="0"/>
                  </a:lnTo>
                  <a:lnTo>
                    <a:pt x="8949296" y="0"/>
                  </a:lnTo>
                  <a:lnTo>
                    <a:pt x="8949296" y="40474"/>
                  </a:lnTo>
                  <a:lnTo>
                    <a:pt x="8949296" y="51346"/>
                  </a:lnTo>
                  <a:lnTo>
                    <a:pt x="8944902" y="55753"/>
                  </a:lnTo>
                  <a:lnTo>
                    <a:pt x="8908555" y="55753"/>
                  </a:lnTo>
                  <a:lnTo>
                    <a:pt x="8904148" y="51346"/>
                  </a:lnTo>
                  <a:lnTo>
                    <a:pt x="8904148" y="40474"/>
                  </a:lnTo>
                  <a:lnTo>
                    <a:pt x="8908555" y="36068"/>
                  </a:lnTo>
                  <a:lnTo>
                    <a:pt x="8944902" y="36068"/>
                  </a:lnTo>
                  <a:lnTo>
                    <a:pt x="8949296" y="40474"/>
                  </a:lnTo>
                  <a:lnTo>
                    <a:pt x="8949296" y="0"/>
                  </a:lnTo>
                  <a:lnTo>
                    <a:pt x="8880018" y="0"/>
                  </a:lnTo>
                  <a:lnTo>
                    <a:pt x="8880018" y="40474"/>
                  </a:lnTo>
                  <a:lnTo>
                    <a:pt x="8880018" y="51346"/>
                  </a:lnTo>
                  <a:lnTo>
                    <a:pt x="8875624" y="55753"/>
                  </a:lnTo>
                  <a:lnTo>
                    <a:pt x="8839276" y="55753"/>
                  </a:lnTo>
                  <a:lnTo>
                    <a:pt x="8834869" y="51346"/>
                  </a:lnTo>
                  <a:lnTo>
                    <a:pt x="8834869" y="40474"/>
                  </a:lnTo>
                  <a:lnTo>
                    <a:pt x="8839276" y="36068"/>
                  </a:lnTo>
                  <a:lnTo>
                    <a:pt x="8875624" y="36068"/>
                  </a:lnTo>
                  <a:lnTo>
                    <a:pt x="8880018" y="40474"/>
                  </a:lnTo>
                  <a:lnTo>
                    <a:pt x="8880018" y="0"/>
                  </a:lnTo>
                  <a:lnTo>
                    <a:pt x="8547633" y="0"/>
                  </a:lnTo>
                  <a:lnTo>
                    <a:pt x="8547633" y="91833"/>
                  </a:lnTo>
                  <a:lnTo>
                    <a:pt x="9070124" y="91833"/>
                  </a:lnTo>
                  <a:lnTo>
                    <a:pt x="9070124" y="55753"/>
                  </a:lnTo>
                  <a:lnTo>
                    <a:pt x="9070124" y="36068"/>
                  </a:lnTo>
                  <a:lnTo>
                    <a:pt x="907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007" y="6610634"/>
              <a:ext cx="241959" cy="79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730" y="6657220"/>
              <a:ext cx="192163" cy="19278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7345" y="59175"/>
            <a:ext cx="916432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MODELLO DI CERTIFICAZIONE DELLE COMPETENZE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68797" y="654273"/>
            <a:ext cx="4340225" cy="5715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-635" algn="ctr">
              <a:lnSpc>
                <a:spcPts val="1430"/>
              </a:lnSpc>
              <a:spcBef>
                <a:spcPts val="160"/>
              </a:spcBef>
            </a:pPr>
            <a:r>
              <a:rPr sz="1200" b="1" spc="-5" dirty="0">
                <a:latin typeface="Arial"/>
                <a:cs typeface="Arial"/>
              </a:rPr>
              <a:t>INDIVIDUAZIONE</a:t>
            </a:r>
            <a:r>
              <a:rPr sz="1200" b="1" dirty="0">
                <a:latin typeface="Arial"/>
                <a:cs typeface="Arial"/>
              </a:rPr>
              <a:t> E </a:t>
            </a:r>
            <a:r>
              <a:rPr sz="1200" b="1" spc="-5" dirty="0">
                <a:latin typeface="Arial"/>
                <a:cs typeface="Arial"/>
              </a:rPr>
              <a:t>STANDARDIZZAZIONE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DELLE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COMPETENZE</a:t>
            </a:r>
            <a:r>
              <a:rPr sz="1200" b="1" dirty="0">
                <a:latin typeface="Arial"/>
                <a:cs typeface="Arial"/>
              </a:rPr>
              <a:t> NON </a:t>
            </a:r>
            <a:r>
              <a:rPr sz="1200" b="1" spc="-5" dirty="0">
                <a:latin typeface="Arial"/>
                <a:cs typeface="Arial"/>
              </a:rPr>
              <a:t>FORMALI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ESITO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AI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PCTO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UNIONCAMERE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SOGGETTI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COINVOLTI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PROGETTO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160"/>
              </a:spcBef>
            </a:pPr>
            <a:r>
              <a:rPr spc="-5" dirty="0"/>
              <a:t>INDIVIDUANO</a:t>
            </a:r>
            <a:r>
              <a:rPr dirty="0"/>
              <a:t> LE </a:t>
            </a:r>
            <a:r>
              <a:rPr spc="-5" dirty="0"/>
              <a:t>COMPETENZE,</a:t>
            </a:r>
            <a:r>
              <a:rPr spc="5" dirty="0"/>
              <a:t> </a:t>
            </a:r>
            <a:r>
              <a:rPr spc="-5" dirty="0"/>
              <a:t>METTENDO</a:t>
            </a:r>
            <a:r>
              <a:rPr dirty="0"/>
              <a:t> A</a:t>
            </a:r>
            <a:r>
              <a:rPr spc="5" dirty="0"/>
              <a:t> </a:t>
            </a:r>
            <a:r>
              <a:rPr spc="-5" dirty="0"/>
              <a:t>FATTOR </a:t>
            </a:r>
            <a:r>
              <a:rPr dirty="0"/>
              <a:t> </a:t>
            </a:r>
            <a:r>
              <a:rPr spc="-5" dirty="0"/>
              <a:t>COMUNE</a:t>
            </a:r>
            <a:r>
              <a:rPr dirty="0"/>
              <a:t> </a:t>
            </a:r>
            <a:r>
              <a:rPr spc="-5" dirty="0"/>
              <a:t>FABBISOGNI</a:t>
            </a:r>
            <a:r>
              <a:rPr dirty="0"/>
              <a:t> </a:t>
            </a:r>
            <a:r>
              <a:rPr spc="-5" dirty="0"/>
              <a:t>DELLE</a:t>
            </a:r>
            <a:r>
              <a:rPr spc="5" dirty="0"/>
              <a:t> </a:t>
            </a:r>
            <a:r>
              <a:rPr spc="-5" dirty="0"/>
              <a:t>IMPRESE</a:t>
            </a:r>
            <a:r>
              <a:rPr dirty="0"/>
              <a:t> E </a:t>
            </a:r>
            <a:r>
              <a:rPr spc="-5" dirty="0"/>
              <a:t>OBIETTIVI </a:t>
            </a:r>
            <a:r>
              <a:rPr dirty="0"/>
              <a:t> </a:t>
            </a:r>
            <a:r>
              <a:rPr spc="-5" dirty="0"/>
              <a:t>FORMATIVI</a:t>
            </a:r>
            <a:r>
              <a:rPr dirty="0"/>
              <a:t> </a:t>
            </a:r>
            <a:r>
              <a:rPr spc="-5" dirty="0"/>
              <a:t>DELLE</a:t>
            </a:r>
            <a:r>
              <a:rPr dirty="0"/>
              <a:t> </a:t>
            </a:r>
            <a:r>
              <a:rPr spc="-5" dirty="0"/>
              <a:t>ISTITUZIONI</a:t>
            </a:r>
            <a:r>
              <a:rPr dirty="0"/>
              <a:t> </a:t>
            </a:r>
            <a:r>
              <a:rPr spc="-5" dirty="0"/>
              <a:t>SCOLASTICHE,</a:t>
            </a:r>
            <a:r>
              <a:rPr dirty="0"/>
              <a:t> E </a:t>
            </a:r>
            <a:r>
              <a:rPr spc="5" dirty="0"/>
              <a:t> </a:t>
            </a:r>
            <a:r>
              <a:rPr spc="-5" dirty="0"/>
              <a:t>DEFINISCONO</a:t>
            </a:r>
            <a:r>
              <a:rPr dirty="0"/>
              <a:t> LO </a:t>
            </a:r>
            <a:r>
              <a:rPr spc="-5" dirty="0"/>
              <a:t>STANDARD</a:t>
            </a:r>
            <a:r>
              <a:rPr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CERTIFICAZIONE. </a:t>
            </a:r>
            <a:r>
              <a:rPr dirty="0"/>
              <a:t> </a:t>
            </a:r>
            <a:r>
              <a:rPr spc="-5" dirty="0"/>
              <a:t>UNIONCAMERE</a:t>
            </a:r>
            <a:r>
              <a:rPr spc="55" dirty="0"/>
              <a:t> </a:t>
            </a:r>
            <a:r>
              <a:rPr dirty="0"/>
              <a:t>HA</a:t>
            </a:r>
            <a:r>
              <a:rPr spc="55" dirty="0"/>
              <a:t> </a:t>
            </a:r>
            <a:r>
              <a:rPr spc="-5" dirty="0"/>
              <a:t>DEPOSITATO</a:t>
            </a:r>
            <a:r>
              <a:rPr spc="55" dirty="0"/>
              <a:t> </a:t>
            </a:r>
            <a:r>
              <a:rPr spc="-5" dirty="0"/>
              <a:t>IL</a:t>
            </a:r>
            <a:r>
              <a:rPr spc="55" dirty="0"/>
              <a:t> </a:t>
            </a:r>
            <a:r>
              <a:rPr b="1" spc="-5" dirty="0">
                <a:latin typeface="Arial"/>
                <a:cs typeface="Arial"/>
              </a:rPr>
              <a:t>MARCHIO 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INDIVIDUALE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«COMPETENZA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CERTIFICATA</a:t>
            </a:r>
            <a:r>
              <a:rPr spc="-5" dirty="0"/>
              <a:t>»</a:t>
            </a:r>
            <a:r>
              <a:rPr spc="10" dirty="0"/>
              <a:t> </a:t>
            </a:r>
            <a:r>
              <a:rPr spc="-5" dirty="0"/>
              <a:t>IN</a:t>
            </a:r>
            <a:r>
              <a:rPr spc="10" dirty="0"/>
              <a:t> </a:t>
            </a:r>
            <a:r>
              <a:rPr spc="-5" dirty="0"/>
              <a:t>ANALOGIA </a:t>
            </a:r>
            <a:r>
              <a:rPr spc="-320" dirty="0"/>
              <a:t> </a:t>
            </a:r>
            <a:r>
              <a:rPr dirty="0"/>
              <a:t>CON </a:t>
            </a:r>
            <a:r>
              <a:rPr spc="-5" dirty="0"/>
              <a:t>CERTIFICAZIONI</a:t>
            </a:r>
            <a:r>
              <a:rPr dirty="0"/>
              <a:t> </a:t>
            </a:r>
            <a:r>
              <a:rPr spc="-5" dirty="0"/>
              <a:t>LINGUISTICHE</a:t>
            </a:r>
            <a:r>
              <a:rPr spc="5" dirty="0"/>
              <a:t> </a:t>
            </a:r>
            <a:r>
              <a:rPr dirty="0"/>
              <a:t>O </a:t>
            </a:r>
            <a:r>
              <a:rPr spc="-5" dirty="0"/>
              <a:t>INFORMATICHE </a:t>
            </a:r>
            <a:r>
              <a:rPr dirty="0"/>
              <a:t> </a:t>
            </a:r>
            <a:r>
              <a:rPr spc="-5" dirty="0"/>
              <a:t>RILASCIATE</a:t>
            </a:r>
            <a:r>
              <a:rPr dirty="0"/>
              <a:t> DA </a:t>
            </a:r>
            <a:r>
              <a:rPr spc="-5" dirty="0"/>
              <a:t>ALTRI</a:t>
            </a:r>
            <a:r>
              <a:rPr dirty="0"/>
              <a:t> </a:t>
            </a:r>
            <a:r>
              <a:rPr spc="-5" dirty="0"/>
              <a:t>ENTI</a:t>
            </a:r>
            <a:r>
              <a:rPr dirty="0"/>
              <a:t> </a:t>
            </a:r>
            <a:r>
              <a:rPr spc="-5" dirty="0"/>
              <a:t>TERZI</a:t>
            </a:r>
            <a:r>
              <a:rPr dirty="0"/>
              <a:t> </a:t>
            </a:r>
            <a:r>
              <a:rPr spc="-5" dirty="0"/>
              <a:t>RICONOSCIUTI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8491347-CC0A-4EB2-A3F5-31F1FF73944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1077" y="6657220"/>
            <a:ext cx="1947545" cy="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51478" y="1532672"/>
            <a:ext cx="3076575" cy="419100"/>
          </a:xfrm>
          <a:prstGeom prst="rect">
            <a:avLst/>
          </a:prstGeom>
          <a:solidFill>
            <a:srgbClr val="7C7965"/>
          </a:solidFill>
        </p:spPr>
        <p:txBody>
          <a:bodyPr vert="horz" wrap="square" lIns="0" tIns="64769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509"/>
              </a:spcBef>
            </a:pPr>
            <a:r>
              <a:rPr sz="1500" b="1" spc="75" dirty="0">
                <a:solidFill>
                  <a:srgbClr val="FFFFFF"/>
                </a:solidFill>
                <a:latin typeface="Trebuchet MS"/>
                <a:cs typeface="Trebuchet MS"/>
              </a:rPr>
              <a:t>ACCOGLIENZA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478" y="2068489"/>
            <a:ext cx="3076575" cy="419100"/>
          </a:xfrm>
          <a:prstGeom prst="rect">
            <a:avLst/>
          </a:prstGeom>
          <a:solidFill>
            <a:srgbClr val="7C796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85"/>
              </a:spcBef>
            </a:pPr>
            <a:r>
              <a:rPr sz="1500" b="1" spc="85" dirty="0">
                <a:solidFill>
                  <a:srgbClr val="FFFFFF"/>
                </a:solidFill>
                <a:latin typeface="Trebuchet MS"/>
                <a:cs typeface="Trebuchet MS"/>
              </a:rPr>
              <a:t>CUCINA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1478" y="2665438"/>
            <a:ext cx="3076575" cy="419100"/>
          </a:xfrm>
          <a:prstGeom prst="rect">
            <a:avLst/>
          </a:prstGeom>
          <a:solidFill>
            <a:srgbClr val="7C79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300"/>
              </a:spcBef>
            </a:pPr>
            <a:r>
              <a:rPr sz="1500" b="1" spc="114" dirty="0">
                <a:solidFill>
                  <a:srgbClr val="FFFFFF"/>
                </a:solidFill>
                <a:latin typeface="Trebuchet MS"/>
                <a:cs typeface="Trebuchet MS"/>
              </a:rPr>
              <a:t>SALA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30" dirty="0">
                <a:solidFill>
                  <a:srgbClr val="FFFFFF"/>
                </a:solidFill>
                <a:latin typeface="Trebuchet MS"/>
                <a:cs typeface="Trebuchet MS"/>
              </a:rPr>
              <a:t>BAR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FFFFFF"/>
                </a:solidFill>
                <a:latin typeface="Trebuchet MS"/>
                <a:cs typeface="Trebuchet MS"/>
              </a:rPr>
              <a:t>VENDITA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2000" y="263338"/>
            <a:ext cx="5057775" cy="10725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sz="3900" spc="-130" dirty="0"/>
              <a:t>I</a:t>
            </a:r>
            <a:r>
              <a:rPr sz="3900" spc="-310" dirty="0"/>
              <a:t> </a:t>
            </a:r>
            <a:r>
              <a:rPr sz="3900" spc="-95" dirty="0"/>
              <a:t>p</a:t>
            </a:r>
            <a:r>
              <a:rPr sz="3900" spc="25" dirty="0"/>
              <a:t>e</a:t>
            </a:r>
            <a:r>
              <a:rPr sz="3900" spc="10" dirty="0"/>
              <a:t>r</a:t>
            </a:r>
            <a:r>
              <a:rPr sz="3900" spc="114" dirty="0"/>
              <a:t>c</a:t>
            </a:r>
            <a:r>
              <a:rPr sz="3900" spc="65" dirty="0"/>
              <a:t>o</a:t>
            </a:r>
            <a:r>
              <a:rPr sz="3900" spc="10" dirty="0"/>
              <a:t>r</a:t>
            </a:r>
            <a:r>
              <a:rPr sz="3900" spc="-215" dirty="0"/>
              <a:t>s</a:t>
            </a:r>
            <a:r>
              <a:rPr sz="3900" spc="-90" dirty="0"/>
              <a:t>i  </a:t>
            </a:r>
            <a:r>
              <a:rPr sz="3900" spc="-95" dirty="0"/>
              <a:t>p</a:t>
            </a:r>
            <a:r>
              <a:rPr sz="3900" spc="10" dirty="0"/>
              <a:t>r</a:t>
            </a:r>
            <a:r>
              <a:rPr sz="3900" spc="65" dirty="0"/>
              <a:t>o</a:t>
            </a:r>
            <a:r>
              <a:rPr sz="3900" spc="-85" dirty="0"/>
              <a:t>f</a:t>
            </a:r>
            <a:r>
              <a:rPr sz="3900" spc="25" dirty="0"/>
              <a:t>e</a:t>
            </a:r>
            <a:r>
              <a:rPr sz="3900" spc="-215" dirty="0"/>
              <a:t>ss</a:t>
            </a:r>
            <a:r>
              <a:rPr sz="3900" spc="-185" dirty="0"/>
              <a:t>i</a:t>
            </a:r>
            <a:r>
              <a:rPr sz="3900" spc="65" dirty="0"/>
              <a:t>o</a:t>
            </a:r>
            <a:r>
              <a:rPr sz="3900" spc="-260" dirty="0"/>
              <a:t>n</a:t>
            </a:r>
            <a:r>
              <a:rPr sz="3900" spc="-10" dirty="0"/>
              <a:t>a</a:t>
            </a:r>
            <a:r>
              <a:rPr sz="3900" spc="-320" dirty="0"/>
              <a:t>l</a:t>
            </a:r>
            <a:r>
              <a:rPr sz="3900" spc="-85" dirty="0"/>
              <a:t>i</a:t>
            </a:r>
            <a:r>
              <a:rPr sz="3900" spc="-310" dirty="0"/>
              <a:t> </a:t>
            </a:r>
            <a:r>
              <a:rPr sz="3900" spc="114" dirty="0"/>
              <a:t>c</a:t>
            </a:r>
            <a:r>
              <a:rPr sz="3900" spc="65" dirty="0"/>
              <a:t>o</a:t>
            </a:r>
            <a:r>
              <a:rPr sz="3900" spc="-185" dirty="0"/>
              <a:t>i</a:t>
            </a:r>
            <a:r>
              <a:rPr sz="3900" spc="-260" dirty="0"/>
              <a:t>n</a:t>
            </a:r>
            <a:r>
              <a:rPr sz="3900" spc="-35" dirty="0"/>
              <a:t>v</a:t>
            </a:r>
            <a:r>
              <a:rPr sz="3900" spc="65" dirty="0"/>
              <a:t>o</a:t>
            </a:r>
            <a:r>
              <a:rPr sz="3900" spc="-320" dirty="0"/>
              <a:t>l</a:t>
            </a:r>
            <a:r>
              <a:rPr sz="3900" spc="110" dirty="0"/>
              <a:t>t</a:t>
            </a:r>
            <a:r>
              <a:rPr sz="3900" spc="-85" dirty="0"/>
              <a:t>i</a:t>
            </a:r>
            <a:endParaRPr sz="3900"/>
          </a:p>
        </p:txBody>
      </p:sp>
      <p:sp>
        <p:nvSpPr>
          <p:cNvPr id="13" name="object 13"/>
          <p:cNvSpPr txBox="1"/>
          <p:nvPr/>
        </p:nvSpPr>
        <p:spPr>
          <a:xfrm>
            <a:off x="363424" y="3879080"/>
            <a:ext cx="8980016" cy="291618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just"/>
            <a:r>
              <a:rPr lang="it-IT" sz="1600" spc="-5" dirty="0">
                <a:solidFill>
                  <a:srgbClr val="424137"/>
                </a:solidFill>
                <a:latin typeface="Arial MT"/>
              </a:rPr>
              <a:t>Il primo ostacolo da superare è stato quello di creare un linguaggio comune che traducesse le competenze specifiche di indirizzo previste dal DM 92/2018 in un linguaggio riconosciuto dal mondo del lavoro.</a:t>
            </a:r>
          </a:p>
          <a:p>
            <a:pPr algn="just"/>
            <a:endParaRPr lang="it-IT" sz="1600" spc="-5" dirty="0">
              <a:solidFill>
                <a:srgbClr val="424137"/>
              </a:solidFill>
              <a:latin typeface="Arial MT"/>
            </a:endParaRPr>
          </a:p>
          <a:p>
            <a:pPr algn="just"/>
            <a:r>
              <a:rPr lang="it-IT" sz="1600" spc="-5" dirty="0">
                <a:solidFill>
                  <a:srgbClr val="424137"/>
                </a:solidFill>
                <a:latin typeface="Arial MT"/>
              </a:rPr>
              <a:t>Tale trasposizione è avvenuta utilizzando l’Atlante del lavoro ed in particolare le aree di attività (ADA) che descrivono: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424137"/>
                </a:solidFill>
                <a:latin typeface="Arial MT"/>
              </a:rPr>
              <a:t>le singole attività che le costituiscono i prodotti e i servizi attesi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424137"/>
                </a:solidFill>
                <a:latin typeface="Arial MT"/>
              </a:rPr>
              <a:t>i riferimenti ai codici statistici delle classificazioni ISTAT relative alle attività economiche e alle professioni (CP).</a:t>
            </a:r>
          </a:p>
          <a:p>
            <a:r>
              <a:rPr lang="it-IT" b="1" i="1" dirty="0"/>
              <a:t> </a:t>
            </a:r>
            <a:endParaRPr lang="it-IT" dirty="0"/>
          </a:p>
          <a:p>
            <a:pPr marL="359410">
              <a:lnSpc>
                <a:spcPct val="100000"/>
              </a:lnSpc>
              <a:spcBef>
                <a:spcPts val="1125"/>
              </a:spcBef>
            </a:pPr>
            <a:r>
              <a:rPr sz="1400" spc="-5" dirty="0">
                <a:solidFill>
                  <a:srgbClr val="00AEEF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5" name="Picture 2" descr="https://www.panoramachef.it/wp-content/uploads/2020/01/ristorazione-italiana-1024x543.jpg">
            <a:extLst>
              <a:ext uri="{FF2B5EF4-FFF2-40B4-BE49-F238E27FC236}">
                <a16:creationId xmlns:a16="http://schemas.microsoft.com/office/drawing/2014/main" id="{E82447E1-15A3-446A-89DD-281F2196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8882"/>
            <a:ext cx="2724902" cy="14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t2.uc.ltmcdn.com/es/posts/6/8/4/como_gestionar_un_bar_22486_orig.jpg">
            <a:extLst>
              <a:ext uri="{FF2B5EF4-FFF2-40B4-BE49-F238E27FC236}">
                <a16:creationId xmlns:a16="http://schemas.microsoft.com/office/drawing/2014/main" id="{54E3404F-1724-4C88-96A9-200DCF08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88434"/>
            <a:ext cx="2690341" cy="20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134" y="279180"/>
            <a:ext cx="8534301" cy="627801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sz="4000" spc="-130" dirty="0">
                <a:latin typeface="Arial MT"/>
              </a:rPr>
              <a:t>I</a:t>
            </a:r>
            <a:r>
              <a:rPr sz="4000" spc="-310" dirty="0">
                <a:latin typeface="Arial MT"/>
              </a:rPr>
              <a:t> </a:t>
            </a:r>
            <a:r>
              <a:rPr sz="4000" spc="-95" dirty="0">
                <a:latin typeface="Arial MT"/>
              </a:rPr>
              <a:t>p</a:t>
            </a:r>
            <a:r>
              <a:rPr sz="4000" spc="25" dirty="0">
                <a:latin typeface="Arial MT"/>
              </a:rPr>
              <a:t>e</a:t>
            </a:r>
            <a:r>
              <a:rPr sz="4000" spc="10" dirty="0">
                <a:latin typeface="Arial MT"/>
              </a:rPr>
              <a:t>r</a:t>
            </a:r>
            <a:r>
              <a:rPr sz="4000" spc="114" dirty="0">
                <a:latin typeface="Arial MT"/>
              </a:rPr>
              <a:t>c</a:t>
            </a:r>
            <a:r>
              <a:rPr sz="4000" spc="65" dirty="0">
                <a:latin typeface="Arial MT"/>
              </a:rPr>
              <a:t>o</a:t>
            </a:r>
            <a:r>
              <a:rPr sz="4000" spc="10" dirty="0">
                <a:latin typeface="Arial MT"/>
              </a:rPr>
              <a:t>r</a:t>
            </a:r>
            <a:r>
              <a:rPr sz="4000" spc="-215" dirty="0">
                <a:latin typeface="Arial MT"/>
              </a:rPr>
              <a:t>s</a:t>
            </a:r>
            <a:r>
              <a:rPr sz="4000" spc="-90" dirty="0">
                <a:latin typeface="Arial MT"/>
              </a:rPr>
              <a:t>i  </a:t>
            </a:r>
            <a:r>
              <a:rPr sz="4000" spc="-95" dirty="0">
                <a:latin typeface="Arial MT"/>
              </a:rPr>
              <a:t>p</a:t>
            </a:r>
            <a:r>
              <a:rPr sz="4000" spc="10" dirty="0">
                <a:latin typeface="Arial MT"/>
              </a:rPr>
              <a:t>r</a:t>
            </a:r>
            <a:r>
              <a:rPr sz="4000" spc="65" dirty="0">
                <a:latin typeface="Arial MT"/>
              </a:rPr>
              <a:t>o</a:t>
            </a:r>
            <a:r>
              <a:rPr sz="4000" spc="-85" dirty="0">
                <a:latin typeface="Arial MT"/>
              </a:rPr>
              <a:t>f</a:t>
            </a:r>
            <a:r>
              <a:rPr sz="4000" spc="25" dirty="0">
                <a:latin typeface="Arial MT"/>
              </a:rPr>
              <a:t>e</a:t>
            </a:r>
            <a:r>
              <a:rPr sz="4000" spc="-215" dirty="0">
                <a:latin typeface="Arial MT"/>
              </a:rPr>
              <a:t>ss</a:t>
            </a:r>
            <a:r>
              <a:rPr sz="4000" spc="-185" dirty="0">
                <a:latin typeface="Arial MT"/>
              </a:rPr>
              <a:t>i</a:t>
            </a:r>
            <a:r>
              <a:rPr sz="4000" spc="65" dirty="0">
                <a:latin typeface="Arial MT"/>
              </a:rPr>
              <a:t>o</a:t>
            </a:r>
            <a:r>
              <a:rPr sz="4000" spc="-260" dirty="0">
                <a:latin typeface="Arial MT"/>
              </a:rPr>
              <a:t>n</a:t>
            </a:r>
            <a:r>
              <a:rPr sz="4000" spc="-10" dirty="0">
                <a:latin typeface="Arial MT"/>
              </a:rPr>
              <a:t>a</a:t>
            </a:r>
            <a:r>
              <a:rPr sz="4000" spc="-320" dirty="0">
                <a:latin typeface="Arial MT"/>
              </a:rPr>
              <a:t>l</a:t>
            </a:r>
            <a:r>
              <a:rPr sz="4000" spc="-85" dirty="0">
                <a:latin typeface="Arial MT"/>
              </a:rPr>
              <a:t>i</a:t>
            </a:r>
            <a:r>
              <a:rPr sz="4000" spc="-310" dirty="0">
                <a:latin typeface="Arial MT"/>
              </a:rPr>
              <a:t> </a:t>
            </a:r>
            <a:r>
              <a:rPr sz="4000" spc="114" dirty="0">
                <a:latin typeface="Arial MT"/>
              </a:rPr>
              <a:t>c</a:t>
            </a:r>
            <a:r>
              <a:rPr sz="4000" spc="65" dirty="0">
                <a:latin typeface="Arial MT"/>
              </a:rPr>
              <a:t>o</a:t>
            </a:r>
            <a:r>
              <a:rPr sz="4000" spc="-185" dirty="0">
                <a:latin typeface="Arial MT"/>
              </a:rPr>
              <a:t>i</a:t>
            </a:r>
            <a:r>
              <a:rPr sz="4000" spc="-260" dirty="0">
                <a:latin typeface="Arial MT"/>
              </a:rPr>
              <a:t>n</a:t>
            </a:r>
            <a:r>
              <a:rPr sz="4000" spc="-35" dirty="0">
                <a:latin typeface="Arial MT"/>
              </a:rPr>
              <a:t>v</a:t>
            </a:r>
            <a:r>
              <a:rPr sz="4000" spc="65" dirty="0">
                <a:latin typeface="Arial MT"/>
              </a:rPr>
              <a:t>o</a:t>
            </a:r>
            <a:r>
              <a:rPr sz="4000" spc="-320" dirty="0">
                <a:latin typeface="Arial MT"/>
              </a:rPr>
              <a:t>l</a:t>
            </a:r>
            <a:r>
              <a:rPr sz="4000" spc="110" dirty="0">
                <a:latin typeface="Arial MT"/>
              </a:rPr>
              <a:t>t</a:t>
            </a:r>
            <a:r>
              <a:rPr sz="4000" spc="-85" dirty="0">
                <a:latin typeface="Arial MT"/>
              </a:rPr>
              <a:t>i</a:t>
            </a:r>
            <a:endParaRPr sz="4000" dirty="0">
              <a:latin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516" y="1752600"/>
            <a:ext cx="8980016" cy="411651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just"/>
            <a:r>
              <a:rPr lang="it-IT" sz="1600" dirty="0">
                <a:latin typeface="Arial MT"/>
              </a:rPr>
              <a:t>Con il coordinamento di Unioncamere, è stato avviato un confronto con gli operatori di settore (chef stellati, albergatori, barman e sono </a:t>
            </a:r>
            <a:r>
              <a:rPr lang="it-IT" sz="1600" b="1" dirty="0">
                <a:latin typeface="Arial MT"/>
              </a:rPr>
              <a:t>state definite le matrici (una per ciascun percorso standardizzato) in cui :</a:t>
            </a:r>
          </a:p>
          <a:p>
            <a:pPr algn="just"/>
            <a:endParaRPr lang="it-IT" sz="1600" dirty="0">
              <a:latin typeface="Arial M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 MT"/>
              </a:rPr>
              <a:t>sono state selezionate alcune delle competenze da certificare in PCTO </a:t>
            </a:r>
            <a:r>
              <a:rPr lang="it-IT" sz="1600" dirty="0">
                <a:latin typeface="Arial MT"/>
              </a:rPr>
              <a:t>individuate tra quelle specifiche di indirizzo di cui al DL 92/2018  e sono state selezionate le attività riportate nelle ADA ritenute osservabili durante un’esperienza in PCTO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 MT"/>
              </a:rPr>
              <a:t>Si è creata una tabella di collegamento tra competenze e abilità </a:t>
            </a:r>
            <a:r>
              <a:rPr lang="it-IT" sz="1600" dirty="0">
                <a:latin typeface="Arial MT"/>
              </a:rPr>
              <a:t>con le relative conoscenze connesse secondo il modello di certificazione di competenze previsto dal decreto legislativo 13 aprile 2017 n. 61 e il decreto del Ministro dell’istruzione del 24 agosto 2021 n. 267; </a:t>
            </a:r>
          </a:p>
          <a:p>
            <a:pPr lvl="0" algn="just"/>
            <a:endParaRPr lang="it-IT" sz="1600" dirty="0">
              <a:latin typeface="Arial MT"/>
            </a:endParaRPr>
          </a:p>
          <a:p>
            <a:pPr lvl="0" algn="just"/>
            <a:r>
              <a:rPr lang="it-IT" sz="1600" b="1" dirty="0">
                <a:latin typeface="Arial MT"/>
              </a:rPr>
              <a:t>L’attività dello studente in azienda è stata integrata </a:t>
            </a:r>
            <a:r>
              <a:rPr lang="it-IT" sz="1600" dirty="0">
                <a:latin typeface="Arial MT"/>
              </a:rPr>
              <a:t>con l’osservazione delle capacità di base delle competenze chiave di cittadinanza. A tal fine, oltre alla scheda delle evidenze osservabili in azienda collegata alle ADA,  è stata condivisa anche una scheda di osservazione delle </a:t>
            </a:r>
            <a:r>
              <a:rPr lang="it-IT" sz="1600" b="1" dirty="0">
                <a:latin typeface="Arial MT"/>
              </a:rPr>
              <a:t>soft skills (comune a tutti i percorsi).</a:t>
            </a:r>
          </a:p>
          <a:p>
            <a:pPr marL="359410">
              <a:lnSpc>
                <a:spcPct val="100000"/>
              </a:lnSpc>
              <a:spcBef>
                <a:spcPts val="1125"/>
              </a:spcBef>
            </a:pPr>
            <a:r>
              <a:rPr sz="1400" spc="-5" dirty="0">
                <a:solidFill>
                  <a:srgbClr val="00AEEF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7084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5609" y="304800"/>
            <a:ext cx="8153301" cy="627801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lang="it-IT" sz="4000" spc="-130" dirty="0">
                <a:latin typeface="Arial MT"/>
              </a:rPr>
              <a:t>Matrice Percorso Accoglienza</a:t>
            </a:r>
            <a:endParaRPr lang="it-IT" sz="4000" dirty="0">
              <a:latin typeface="Arial M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287CCD-81B0-45B5-BD77-AC0770F5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52" y="1959716"/>
            <a:ext cx="8153301" cy="50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" y="1676400"/>
            <a:ext cx="8667749" cy="32766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4184" y="304800"/>
            <a:ext cx="8991501" cy="66492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lang="it-IT" sz="4000" b="1" spc="-5" dirty="0">
                <a:latin typeface="Arial"/>
                <a:cs typeface="Arial"/>
              </a:rPr>
              <a:t>SCHEDA</a:t>
            </a:r>
            <a:r>
              <a:rPr lang="it-IT" sz="4000" b="1" spc="-35" dirty="0">
                <a:latin typeface="Arial"/>
                <a:cs typeface="Arial"/>
              </a:rPr>
              <a:t> </a:t>
            </a:r>
            <a:r>
              <a:rPr lang="it-IT" sz="4000" b="1" spc="-5" dirty="0">
                <a:latin typeface="Arial"/>
                <a:cs typeface="Arial"/>
              </a:rPr>
              <a:t>DI</a:t>
            </a:r>
            <a:r>
              <a:rPr lang="it-IT" sz="4000" b="1" spc="-30" dirty="0">
                <a:latin typeface="Arial"/>
                <a:cs typeface="Arial"/>
              </a:rPr>
              <a:t> </a:t>
            </a:r>
            <a:r>
              <a:rPr lang="it-IT" sz="4000" b="1" spc="-5" dirty="0">
                <a:latin typeface="Arial"/>
                <a:cs typeface="Arial"/>
              </a:rPr>
              <a:t>OSSERVAZIONE</a:t>
            </a:r>
            <a:endParaRPr sz="3900" dirty="0"/>
          </a:p>
        </p:txBody>
      </p:sp>
    </p:spTree>
    <p:extLst>
      <p:ext uri="{BB962C8B-B14F-4D97-AF65-F5344CB8AC3E}">
        <p14:creationId xmlns:p14="http://schemas.microsoft.com/office/powerpoint/2010/main" val="274094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424" y="151819"/>
            <a:ext cx="8991501" cy="66492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 indent="1429385">
              <a:lnSpc>
                <a:spcPct val="75300"/>
              </a:lnSpc>
              <a:spcBef>
                <a:spcPts val="1285"/>
              </a:spcBef>
            </a:pPr>
            <a:r>
              <a:rPr lang="it-IT" sz="4000" b="1" spc="-5" dirty="0">
                <a:solidFill>
                  <a:srgbClr val="FF0000"/>
                </a:solidFill>
                <a:latin typeface="Arial"/>
                <a:cs typeface="Arial"/>
              </a:rPr>
              <a:t>SCHEDA SOFT SKILLS</a:t>
            </a:r>
            <a:endParaRPr sz="3900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8BA750-3A3E-4821-8345-2BE2310E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7" y="874535"/>
            <a:ext cx="9333785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33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1153</Words>
  <Application>Microsoft Office PowerPoint</Application>
  <PresentationFormat>Personalizzato</PresentationFormat>
  <Paragraphs>106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Arial MT</vt:lpstr>
      <vt:lpstr>Calibri</vt:lpstr>
      <vt:lpstr>Lucida Sans Unicode</vt:lpstr>
      <vt:lpstr>Tahoma</vt:lpstr>
      <vt:lpstr>Times New Roman</vt:lpstr>
      <vt:lpstr>Trebuchet MS</vt:lpstr>
      <vt:lpstr>Office Theme</vt:lpstr>
      <vt:lpstr>Certificazione delle  competenze in Pcto  TURISMO </vt:lpstr>
      <vt:lpstr>BISOGNI, OBIETTIVI E BENEFICIARI</vt:lpstr>
      <vt:lpstr>I SOGGETTI COINVOLTI</vt:lpstr>
      <vt:lpstr>MODELLO DI CERTIFICAZIONE DELLE COMPETENZE</vt:lpstr>
      <vt:lpstr>I percorsi  professionali coinvolti</vt:lpstr>
      <vt:lpstr>I percorsi  professionali coinvolti</vt:lpstr>
      <vt:lpstr>Matrice Percorso Accoglienza</vt:lpstr>
      <vt:lpstr>SCHEDA DI OSSERVAZIONE</vt:lpstr>
      <vt:lpstr>SCHEDA SOFT SKILLS</vt:lpstr>
      <vt:lpstr>Presentazione standard di PowerPoint</vt:lpstr>
      <vt:lpstr>LA PIATTAFORMA  ITER CERTIFICAZIONE</vt:lpstr>
      <vt:lpstr>Programma percorso di Formazione</vt:lpstr>
      <vt:lpstr>Come partecipare alla formazione</vt:lpstr>
      <vt:lpstr>Grazie per l'attenzione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Certificazione Competenze_Tavolo Turismo</dc:title>
  <dc:creator>Roberta Mattioli</dc:creator>
  <cp:keywords>DAFanwB_9QQ,BAEqp5SvXJg</cp:keywords>
  <cp:lastModifiedBy>Amilcare Licastro</cp:lastModifiedBy>
  <cp:revision>61</cp:revision>
  <cp:lastPrinted>2023-05-15T09:55:47Z</cp:lastPrinted>
  <dcterms:created xsi:type="dcterms:W3CDTF">2023-04-27T13:23:47Z</dcterms:created>
  <dcterms:modified xsi:type="dcterms:W3CDTF">2023-10-14T06:50:10Z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2023-02-23T00:00:00Z</vt:filetime>
  </property>
</Properties>
</file>