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A4A3A4"/>
          </p15:clr>
        </p15:guide>
        <p15:guide id="2" pos="2880">
          <p15:clr>
            <a:srgbClr val="A4A3A4"/>
          </p15:clr>
        </p15:guide>
      </p15:sldGuideLst>
    </p:ext>
    <p:ext uri="{2D200454-40CA-4A62-9FC3-DE9A4176ACB9}">
      <p15:notes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3126">
          <p15:clr>
            <a:srgbClr val="000000"/>
          </p15:clr>
        </p15:guide>
        <p15:guide id="2" pos="2141">
          <p15:clr>
            <a:srgbClr val="000000"/>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hJJ87+//kxUtltLHlCFXHVH7N/lg=="/>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02" y="-246"/>
      </p:cViewPr>
      <p:guideLst>
        <p:guide orient="horz" pos="2160"/>
        <p:guide pos="2880"/>
      </p:guideLst>
    </p:cSldViewPr>
  </p:slideViewPr>
  <p:notesTextViewPr>
    <p:cViewPr>
      <p:scale>
        <a:sx n="100" d="100"/>
        <a:sy n="100" d="100"/>
      </p:scale>
      <p:origin x="0" y="0"/>
    </p:cViewPr>
  </p:notesTextViewPr>
  <p:notesViewPr>
    <p:cSldViewPr snapToGrid="0">
      <p:cViewPr varScale="1">
        <p:scale>
          <a:sx n="100" d="100"/>
          <a:sy n="100" d="100"/>
        </p:scale>
        <p:origin x="0" y="0"/>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theme" Target="theme/theme1.xml"/><Relationship Id="rId4" Type="http://schemas.openxmlformats.org/officeDocument/2006/relationships/slide" Target="slides/slide3.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8056"/>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50443" y="0"/>
            <a:ext cx="2945659" cy="498056"/>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66813" y="1241425"/>
            <a:ext cx="446405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28584"/>
            <a:ext cx="2945659" cy="498055"/>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it-IT" sz="1200" b="0" i="0" u="none" strike="noStrike" cap="none">
                <a:solidFill>
                  <a:schemeClr val="dk1"/>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‹N›</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a:spLocks noGrp="1" noRot="1" noChangeAspect="1"/>
          </p:cNvSpPr>
          <p:nvPr>
            <p:ph type="sldImg" idx="2"/>
          </p:nvPr>
        </p:nvSpPr>
        <p:spPr>
          <a:xfrm>
            <a:off x="1166813" y="1241425"/>
            <a:ext cx="4464050" cy="3349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9" name="Google Shape;59;p1: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0" name="Google Shape;60;p1:notes"/>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it-IT" sz="1200" b="0" i="0" u="none" strike="noStrike" cap="none">
                <a:solidFill>
                  <a:schemeClr val="dk1"/>
                </a:solidFill>
                <a:latin typeface="Arial"/>
                <a:ea typeface="Arial"/>
                <a:cs typeface="Arial"/>
                <a:sym typeface="Arial"/>
              </a:rPr>
              <a:pPr marL="0" marR="0" lvl="0" indent="0" algn="r" rtl="0">
                <a:lnSpc>
                  <a:spcPct val="100000"/>
                </a:lnSpc>
                <a:spcBef>
                  <a:spcPts val="0"/>
                </a:spcBef>
                <a:spcAft>
                  <a:spcPts val="0"/>
                </a:spcAft>
                <a:buSzPts val="1200"/>
                <a:buNone/>
              </a:pPr>
              <a:t>1</a:t>
            </a:fld>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2: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360"/>
              </a:spcBef>
              <a:spcAft>
                <a:spcPts val="0"/>
              </a:spcAft>
              <a:buSzPts val="1400"/>
              <a:buNone/>
            </a:pPr>
            <a:endParaRPr/>
          </a:p>
        </p:txBody>
      </p:sp>
      <p:sp>
        <p:nvSpPr>
          <p:cNvPr id="67" name="Google Shape;67;p2:notes"/>
          <p:cNvSpPr>
            <a:spLocks noGrp="1" noRot="1" noChangeAspect="1"/>
          </p:cNvSpPr>
          <p:nvPr>
            <p:ph type="sldImg" idx="2"/>
          </p:nvPr>
        </p:nvSpPr>
        <p:spPr>
          <a:xfrm>
            <a:off x="1166813" y="1241425"/>
            <a:ext cx="4464050"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a:spLocks noGrp="1" noRot="1" noChangeAspect="1"/>
          </p:cNvSpPr>
          <p:nvPr>
            <p:ph type="sldImg" idx="2"/>
          </p:nvPr>
        </p:nvSpPr>
        <p:spPr>
          <a:xfrm>
            <a:off x="674688" y="808038"/>
            <a:ext cx="5387975" cy="404177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73" name="Google Shape;73;p3:notes"/>
          <p:cNvSpPr txBox="1">
            <a:spLocks noGrp="1"/>
          </p:cNvSpPr>
          <p:nvPr>
            <p:ph type="body" idx="1"/>
          </p:nvPr>
        </p:nvSpPr>
        <p:spPr>
          <a:xfrm>
            <a:off x="898489" y="5118423"/>
            <a:ext cx="4940903" cy="484957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4:notes"/>
          <p:cNvSpPr>
            <a:spLocks noGrp="1" noRot="1" noChangeAspect="1"/>
          </p:cNvSpPr>
          <p:nvPr>
            <p:ph type="sldImg" idx="2"/>
          </p:nvPr>
        </p:nvSpPr>
        <p:spPr>
          <a:xfrm>
            <a:off x="674688" y="808038"/>
            <a:ext cx="5387975" cy="404177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79" name="Google Shape;79;p4:notes"/>
          <p:cNvSpPr txBox="1">
            <a:spLocks noGrp="1"/>
          </p:cNvSpPr>
          <p:nvPr>
            <p:ph type="body" idx="1"/>
          </p:nvPr>
        </p:nvSpPr>
        <p:spPr>
          <a:xfrm>
            <a:off x="898489" y="5118423"/>
            <a:ext cx="4940903" cy="484957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a:spLocks noGrp="1" noRot="1" noChangeAspect="1"/>
          </p:cNvSpPr>
          <p:nvPr>
            <p:ph type="sldImg" idx="2"/>
          </p:nvPr>
        </p:nvSpPr>
        <p:spPr>
          <a:xfrm>
            <a:off x="674688" y="808038"/>
            <a:ext cx="5387975" cy="404177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85" name="Google Shape;85;p5:notes"/>
          <p:cNvSpPr txBox="1">
            <a:spLocks noGrp="1"/>
          </p:cNvSpPr>
          <p:nvPr>
            <p:ph type="body" idx="1"/>
          </p:nvPr>
        </p:nvSpPr>
        <p:spPr>
          <a:xfrm>
            <a:off x="898489" y="5118423"/>
            <a:ext cx="4940903" cy="4849576"/>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
        <p:cNvGrpSpPr/>
        <p:nvPr/>
      </p:nvGrpSpPr>
      <p:grpSpPr>
        <a:xfrm>
          <a:off x="0" y="0"/>
          <a:ext cx="0" cy="0"/>
          <a:chOff x="0" y="0"/>
          <a:chExt cx="0" cy="0"/>
        </a:xfrm>
      </p:grpSpPr>
      <p:sp>
        <p:nvSpPr>
          <p:cNvPr id="16" name="Google Shape;16;p10"/>
          <p:cNvSpPr txBox="1">
            <a:spLocks noGrp="1"/>
          </p:cNvSpPr>
          <p:nvPr>
            <p:ph type="ctrTitle"/>
          </p:nvPr>
        </p:nvSpPr>
        <p:spPr>
          <a:xfrm>
            <a:off x="685800" y="2130427"/>
            <a:ext cx="7772400" cy="1470025"/>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17" name="Google Shape;17;p1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640"/>
              </a:spcBef>
              <a:spcAft>
                <a:spcPts val="0"/>
              </a:spcAft>
              <a:buClr>
                <a:schemeClr val="dk1"/>
              </a:buClr>
              <a:buSzPts val="3200"/>
              <a:buFont typeface="Arial"/>
              <a:buNone/>
              <a:defRPr/>
            </a:lvl1pPr>
            <a:lvl2pPr lvl="1" algn="ctr">
              <a:lnSpc>
                <a:spcPct val="100000"/>
              </a:lnSpc>
              <a:spcBef>
                <a:spcPts val="560"/>
              </a:spcBef>
              <a:spcAft>
                <a:spcPts val="0"/>
              </a:spcAft>
              <a:buClr>
                <a:schemeClr val="dk1"/>
              </a:buClr>
              <a:buSzPts val="2800"/>
              <a:buFont typeface="Arial"/>
              <a:buNone/>
              <a:defRPr/>
            </a:lvl2pPr>
            <a:lvl3pPr lvl="2" algn="ctr">
              <a:lnSpc>
                <a:spcPct val="100000"/>
              </a:lnSpc>
              <a:spcBef>
                <a:spcPts val="480"/>
              </a:spcBef>
              <a:spcAft>
                <a:spcPts val="0"/>
              </a:spcAft>
              <a:buClr>
                <a:schemeClr val="dk1"/>
              </a:buClr>
              <a:buSzPts val="2400"/>
              <a:buFont typeface="Arial"/>
              <a:buNone/>
              <a:defRPr/>
            </a:lvl3pPr>
            <a:lvl4pPr lvl="3" algn="ctr">
              <a:lnSpc>
                <a:spcPct val="100000"/>
              </a:lnSpc>
              <a:spcBef>
                <a:spcPts val="400"/>
              </a:spcBef>
              <a:spcAft>
                <a:spcPts val="0"/>
              </a:spcAft>
              <a:buClr>
                <a:schemeClr val="dk1"/>
              </a:buClr>
              <a:buSzPts val="2000"/>
              <a:buFont typeface="Arial"/>
              <a:buNone/>
              <a:defRPr/>
            </a:lvl4pPr>
            <a:lvl5pPr lvl="4" algn="ctr">
              <a:lnSpc>
                <a:spcPct val="100000"/>
              </a:lnSpc>
              <a:spcBef>
                <a:spcPts val="400"/>
              </a:spcBef>
              <a:spcAft>
                <a:spcPts val="0"/>
              </a:spcAft>
              <a:buClr>
                <a:schemeClr val="dk1"/>
              </a:buClr>
              <a:buSzPts val="2000"/>
              <a:buFont typeface="Arial"/>
              <a:buNone/>
              <a:defRPr/>
            </a:lvl5pPr>
            <a:lvl6pPr lvl="5" algn="ctr">
              <a:lnSpc>
                <a:spcPct val="100000"/>
              </a:lnSpc>
              <a:spcBef>
                <a:spcPts val="400"/>
              </a:spcBef>
              <a:spcAft>
                <a:spcPts val="0"/>
              </a:spcAft>
              <a:buClr>
                <a:schemeClr val="dk1"/>
              </a:buClr>
              <a:buSzPts val="2000"/>
              <a:buFont typeface="Arial"/>
              <a:buNone/>
              <a:defRPr/>
            </a:lvl6pPr>
            <a:lvl7pPr lvl="6" algn="ctr">
              <a:lnSpc>
                <a:spcPct val="100000"/>
              </a:lnSpc>
              <a:spcBef>
                <a:spcPts val="400"/>
              </a:spcBef>
              <a:spcAft>
                <a:spcPts val="0"/>
              </a:spcAft>
              <a:buClr>
                <a:schemeClr val="dk1"/>
              </a:buClr>
              <a:buSzPts val="2000"/>
              <a:buFont typeface="Arial"/>
              <a:buNone/>
              <a:defRPr/>
            </a:lvl7pPr>
            <a:lvl8pPr lvl="7" algn="ctr">
              <a:lnSpc>
                <a:spcPct val="100000"/>
              </a:lnSpc>
              <a:spcBef>
                <a:spcPts val="400"/>
              </a:spcBef>
              <a:spcAft>
                <a:spcPts val="0"/>
              </a:spcAft>
              <a:buClr>
                <a:schemeClr val="dk1"/>
              </a:buClr>
              <a:buSzPts val="2000"/>
              <a:buFont typeface="Arial"/>
              <a:buNone/>
              <a:defRPr/>
            </a:lvl8pPr>
            <a:lvl9pPr lvl="8" algn="ctr">
              <a:lnSpc>
                <a:spcPct val="100000"/>
              </a:lnSpc>
              <a:spcBef>
                <a:spcPts val="400"/>
              </a:spcBef>
              <a:spcAft>
                <a:spcPts val="0"/>
              </a:spcAft>
              <a:buClr>
                <a:schemeClr val="dk1"/>
              </a:buClr>
              <a:buSzPts val="2000"/>
              <a:buFont typeface="Arial"/>
              <a:buNone/>
              <a:defRPr/>
            </a:lvl9pPr>
          </a:lstStyle>
          <a:p>
            <a:endParaRPr/>
          </a:p>
        </p:txBody>
      </p:sp>
      <p:sp>
        <p:nvSpPr>
          <p:cNvPr id="18" name="Google Shape;18;p10"/>
          <p:cNvSpPr txBox="1">
            <a:spLocks noGrp="1"/>
          </p:cNvSpPr>
          <p:nvPr>
            <p:ph type="dt" idx="10"/>
          </p:nvPr>
        </p:nvSpPr>
        <p:spPr>
          <a:xfrm>
            <a:off x="217488" y="5770563"/>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9" name="Google Shape;19;p1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0" name="Google Shape;20;p10"/>
          <p:cNvSpPr txBox="1">
            <a:spLocks noGrp="1"/>
          </p:cNvSpPr>
          <p:nvPr>
            <p:ph type="sldNum" idx="12"/>
          </p:nvPr>
        </p:nvSpPr>
        <p:spPr>
          <a:xfrm>
            <a:off x="3733800" y="5967413"/>
            <a:ext cx="2133600" cy="47625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it-IT"/>
              <a:pPr marL="0" lvl="0" indent="0" algn="l" rtl="0">
                <a:spcBef>
                  <a:spcPts val="0"/>
                </a:spcBef>
                <a:spcAft>
                  <a:spcPts val="0"/>
                </a:spcAft>
                <a:buNone/>
              </a:pPr>
              <a:t>‹N›</a:t>
            </a:fld>
            <a:endParaRPr/>
          </a:p>
        </p:txBody>
      </p:sp>
      <p:pic>
        <p:nvPicPr>
          <p:cNvPr id="21" name="Google Shape;21;p10" descr="https://lh3.googleusercontent.com/llePVPPRAN8tQg4Rl9Hvlm5O7_K6Cunyf_3EJTbjuI_lrPIEcVnHWJKOUNJnEpmwyAzPJ3FTJPCN8j3xKRAe3MF-wzTMxqYmHDhhPEY2jPg4nBragmGWYV0tUeF4Ic38idxm8Lo"/>
          <p:cNvPicPr preferRelativeResize="0"/>
          <p:nvPr/>
        </p:nvPicPr>
        <p:blipFill rotWithShape="1">
          <a:blip r:embed="rId2">
            <a:alphaModFix/>
          </a:blip>
          <a:srcRect/>
          <a:stretch/>
        </p:blipFill>
        <p:spPr>
          <a:xfrm>
            <a:off x="1371600" y="152400"/>
            <a:ext cx="6248400" cy="59055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olo e contenuto">
  <p:cSld name="Titolo e contenuto">
    <p:spTree>
      <p:nvGrpSpPr>
        <p:cNvPr id="1" name="Shape 22"/>
        <p:cNvGrpSpPr/>
        <p:nvPr/>
      </p:nvGrpSpPr>
      <p:grpSpPr>
        <a:xfrm>
          <a:off x="0" y="0"/>
          <a:ext cx="0" cy="0"/>
          <a:chOff x="0" y="0"/>
          <a:chExt cx="0" cy="0"/>
        </a:xfrm>
      </p:grpSpPr>
      <p:sp>
        <p:nvSpPr>
          <p:cNvPr id="23" name="Google Shape;23;p11"/>
          <p:cNvSpPr txBox="1">
            <a:spLocks noGrp="1"/>
          </p:cNvSpPr>
          <p:nvPr>
            <p:ph type="body" idx="1"/>
          </p:nvPr>
        </p:nvSpPr>
        <p:spPr>
          <a:xfrm>
            <a:off x="438150" y="2362200"/>
            <a:ext cx="8229600" cy="3154365"/>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640"/>
              </a:spcBef>
              <a:spcAft>
                <a:spcPts val="0"/>
              </a:spcAft>
              <a:buClr>
                <a:schemeClr val="dk1"/>
              </a:buClr>
              <a:buSzPts val="3200"/>
              <a:buFont typeface="Arial"/>
              <a:buNone/>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cxnSp>
        <p:nvCxnSpPr>
          <p:cNvPr id="24" name="Google Shape;24;p11"/>
          <p:cNvCxnSpPr/>
          <p:nvPr/>
        </p:nvCxnSpPr>
        <p:spPr>
          <a:xfrm rot="10800000">
            <a:off x="0" y="6019800"/>
            <a:ext cx="9144000" cy="0"/>
          </a:xfrm>
          <a:prstGeom prst="straightConnector1">
            <a:avLst/>
          </a:prstGeom>
          <a:noFill/>
          <a:ln w="34925" cap="flat" cmpd="sng">
            <a:solidFill>
              <a:srgbClr val="1E4649"/>
            </a:solidFill>
            <a:prstDash val="solid"/>
            <a:round/>
            <a:headEnd type="none" w="sm" len="sm"/>
            <a:tailEnd type="none" w="sm" len="sm"/>
          </a:ln>
        </p:spPr>
      </p:cxnSp>
      <p:pic>
        <p:nvPicPr>
          <p:cNvPr id="25" name="Google Shape;25;p11"/>
          <p:cNvPicPr preferRelativeResize="0"/>
          <p:nvPr/>
        </p:nvPicPr>
        <p:blipFill rotWithShape="1">
          <a:blip r:embed="rId2">
            <a:alphaModFix/>
          </a:blip>
          <a:srcRect/>
          <a:stretch/>
        </p:blipFill>
        <p:spPr>
          <a:xfrm>
            <a:off x="152400" y="6179775"/>
            <a:ext cx="1905000" cy="401350"/>
          </a:xfrm>
          <a:prstGeom prst="rect">
            <a:avLst/>
          </a:prstGeom>
          <a:noFill/>
          <a:ln>
            <a:noFill/>
          </a:ln>
        </p:spPr>
      </p:pic>
      <p:pic>
        <p:nvPicPr>
          <p:cNvPr id="26" name="Google Shape;26;p11" descr="C:\Users\mancini\Desktop\f_exce.jpg"/>
          <p:cNvPicPr preferRelativeResize="0"/>
          <p:nvPr/>
        </p:nvPicPr>
        <p:blipFill rotWithShape="1">
          <a:blip r:embed="rId3">
            <a:alphaModFix/>
          </a:blip>
          <a:srcRect/>
          <a:stretch/>
        </p:blipFill>
        <p:spPr>
          <a:xfrm>
            <a:off x="7315200" y="6096000"/>
            <a:ext cx="1600200" cy="75442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Vuota" type="blank">
  <p:cSld name="BLANK">
    <p:spTree>
      <p:nvGrpSpPr>
        <p:cNvPr id="1" name="Shape 27"/>
        <p:cNvGrpSpPr/>
        <p:nvPr/>
      </p:nvGrpSpPr>
      <p:grpSpPr>
        <a:xfrm>
          <a:off x="0" y="0"/>
          <a:ext cx="0" cy="0"/>
          <a:chOff x="0" y="0"/>
          <a:chExt cx="0" cy="0"/>
        </a:xfrm>
      </p:grpSpPr>
      <p:cxnSp>
        <p:nvCxnSpPr>
          <p:cNvPr id="28" name="Google Shape;28;p12"/>
          <p:cNvCxnSpPr/>
          <p:nvPr/>
        </p:nvCxnSpPr>
        <p:spPr>
          <a:xfrm rot="10800000">
            <a:off x="0" y="6019800"/>
            <a:ext cx="9144000" cy="0"/>
          </a:xfrm>
          <a:prstGeom prst="straightConnector1">
            <a:avLst/>
          </a:prstGeom>
          <a:noFill/>
          <a:ln w="34925" cap="flat" cmpd="sng">
            <a:solidFill>
              <a:srgbClr val="1E4649"/>
            </a:solidFill>
            <a:prstDash val="solid"/>
            <a:round/>
            <a:headEnd type="none" w="sm" len="sm"/>
            <a:tailEnd type="none" w="sm" len="sm"/>
          </a:ln>
        </p:spPr>
      </p:cxnSp>
      <p:pic>
        <p:nvPicPr>
          <p:cNvPr id="29" name="Google Shape;29;p12"/>
          <p:cNvPicPr preferRelativeResize="0"/>
          <p:nvPr/>
        </p:nvPicPr>
        <p:blipFill rotWithShape="1">
          <a:blip r:embed="rId2">
            <a:alphaModFix/>
          </a:blip>
          <a:srcRect/>
          <a:stretch/>
        </p:blipFill>
        <p:spPr>
          <a:xfrm>
            <a:off x="228600" y="6248400"/>
            <a:ext cx="1905000" cy="401350"/>
          </a:xfrm>
          <a:prstGeom prst="rect">
            <a:avLst/>
          </a:prstGeom>
          <a:noFill/>
          <a:ln>
            <a:noFill/>
          </a:ln>
        </p:spPr>
      </p:pic>
      <p:pic>
        <p:nvPicPr>
          <p:cNvPr id="30" name="Google Shape;30;p12" descr="C:\Users\mancini\Desktop\f_exce.jpg"/>
          <p:cNvPicPr preferRelativeResize="0"/>
          <p:nvPr/>
        </p:nvPicPr>
        <p:blipFill rotWithShape="1">
          <a:blip r:embed="rId3">
            <a:alphaModFix/>
          </a:blip>
          <a:srcRect/>
          <a:stretch/>
        </p:blipFill>
        <p:spPr>
          <a:xfrm>
            <a:off x="7315200" y="6096000"/>
            <a:ext cx="1752600" cy="762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31"/>
        <p:cNvGrpSpPr/>
        <p:nvPr/>
      </p:nvGrpSpPr>
      <p:grpSpPr>
        <a:xfrm>
          <a:off x="0" y="0"/>
          <a:ext cx="0" cy="0"/>
          <a:chOff x="0" y="0"/>
          <a:chExt cx="0" cy="0"/>
        </a:xfrm>
      </p:grpSpPr>
      <p:sp>
        <p:nvSpPr>
          <p:cNvPr id="32" name="Google Shape;32;p13"/>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1"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33" name="Google Shape;33;p13"/>
          <p:cNvSpPr txBox="1">
            <a:spLocks noGrp="1"/>
          </p:cNvSpPr>
          <p:nvPr>
            <p:ph type="body" idx="1"/>
          </p:nvPr>
        </p:nvSpPr>
        <p:spPr>
          <a:xfrm>
            <a:off x="3575050" y="273052"/>
            <a:ext cx="5111750" cy="5853113"/>
          </a:xfrm>
          <a:prstGeom prst="rect">
            <a:avLst/>
          </a:prstGeom>
          <a:noFill/>
          <a:ln>
            <a:noFill/>
          </a:ln>
        </p:spPr>
        <p:txBody>
          <a:bodyPr spcFirstLastPara="1" wrap="square" lIns="91425" tIns="45700" rIns="91425" bIns="45700" anchor="t" anchorCtr="0">
            <a:noAutofit/>
          </a:bodyPr>
          <a:lstStyle>
            <a:lvl1pPr marL="457200" lvl="0" indent="-431800" algn="l">
              <a:lnSpc>
                <a:spcPct val="100000"/>
              </a:lnSpc>
              <a:spcBef>
                <a:spcPts val="640"/>
              </a:spcBef>
              <a:spcAft>
                <a:spcPts val="0"/>
              </a:spcAft>
              <a:buClr>
                <a:schemeClr val="dk1"/>
              </a:buClr>
              <a:buSzPts val="3200"/>
              <a:buFont typeface="Arial"/>
              <a:buChar char="•"/>
              <a:defRPr sz="3200"/>
            </a:lvl1pPr>
            <a:lvl2pPr marL="914400" lvl="1" indent="-406400" algn="l">
              <a:lnSpc>
                <a:spcPct val="100000"/>
              </a:lnSpc>
              <a:spcBef>
                <a:spcPts val="560"/>
              </a:spcBef>
              <a:spcAft>
                <a:spcPts val="0"/>
              </a:spcAft>
              <a:buClr>
                <a:schemeClr val="dk1"/>
              </a:buClr>
              <a:buSzPts val="2800"/>
              <a:buFont typeface="Arial"/>
              <a:buChar char="–"/>
              <a:defRPr sz="2800"/>
            </a:lvl2pPr>
            <a:lvl3pPr marL="1371600" lvl="2" indent="-381000" algn="l">
              <a:lnSpc>
                <a:spcPct val="100000"/>
              </a:lnSpc>
              <a:spcBef>
                <a:spcPts val="480"/>
              </a:spcBef>
              <a:spcAft>
                <a:spcPts val="0"/>
              </a:spcAft>
              <a:buClr>
                <a:schemeClr val="dk1"/>
              </a:buClr>
              <a:buSzPts val="2400"/>
              <a:buFont typeface="Arial"/>
              <a:buChar char="•"/>
              <a:defRPr sz="2400"/>
            </a:lvl3pPr>
            <a:lvl4pPr marL="1828800" lvl="3" indent="-355600" algn="l">
              <a:lnSpc>
                <a:spcPct val="100000"/>
              </a:lnSpc>
              <a:spcBef>
                <a:spcPts val="400"/>
              </a:spcBef>
              <a:spcAft>
                <a:spcPts val="0"/>
              </a:spcAft>
              <a:buClr>
                <a:schemeClr val="dk1"/>
              </a:buClr>
              <a:buSzPts val="2000"/>
              <a:buFont typeface="Arial"/>
              <a:buChar char="–"/>
              <a:defRPr sz="2000"/>
            </a:lvl4pPr>
            <a:lvl5pPr marL="2286000" lvl="4" indent="-355600" algn="l">
              <a:lnSpc>
                <a:spcPct val="100000"/>
              </a:lnSpc>
              <a:spcBef>
                <a:spcPts val="400"/>
              </a:spcBef>
              <a:spcAft>
                <a:spcPts val="0"/>
              </a:spcAft>
              <a:buClr>
                <a:schemeClr val="dk1"/>
              </a:buClr>
              <a:buSzPts val="2000"/>
              <a:buFont typeface="Arial"/>
              <a:buChar char="»"/>
              <a:defRPr sz="2000"/>
            </a:lvl5pPr>
            <a:lvl6pPr marL="2743200" lvl="5" indent="-355600" algn="l">
              <a:lnSpc>
                <a:spcPct val="100000"/>
              </a:lnSpc>
              <a:spcBef>
                <a:spcPts val="400"/>
              </a:spcBef>
              <a:spcAft>
                <a:spcPts val="0"/>
              </a:spcAft>
              <a:buClr>
                <a:schemeClr val="dk1"/>
              </a:buClr>
              <a:buSzPts val="2000"/>
              <a:buFont typeface="Arial"/>
              <a:buChar char="»"/>
              <a:defRPr sz="2000"/>
            </a:lvl6pPr>
            <a:lvl7pPr marL="3200400" lvl="6" indent="-355600" algn="l">
              <a:lnSpc>
                <a:spcPct val="100000"/>
              </a:lnSpc>
              <a:spcBef>
                <a:spcPts val="400"/>
              </a:spcBef>
              <a:spcAft>
                <a:spcPts val="0"/>
              </a:spcAft>
              <a:buClr>
                <a:schemeClr val="dk1"/>
              </a:buClr>
              <a:buSzPts val="2000"/>
              <a:buFont typeface="Arial"/>
              <a:buChar char="»"/>
              <a:defRPr sz="2000"/>
            </a:lvl7pPr>
            <a:lvl8pPr marL="3657600" lvl="7" indent="-355600" algn="l">
              <a:lnSpc>
                <a:spcPct val="100000"/>
              </a:lnSpc>
              <a:spcBef>
                <a:spcPts val="400"/>
              </a:spcBef>
              <a:spcAft>
                <a:spcPts val="0"/>
              </a:spcAft>
              <a:buClr>
                <a:schemeClr val="dk1"/>
              </a:buClr>
              <a:buSzPts val="2000"/>
              <a:buFont typeface="Arial"/>
              <a:buChar char="»"/>
              <a:defRPr sz="2000"/>
            </a:lvl8pPr>
            <a:lvl9pPr marL="4114800" lvl="8" indent="-355600" algn="l">
              <a:lnSpc>
                <a:spcPct val="100000"/>
              </a:lnSpc>
              <a:spcBef>
                <a:spcPts val="400"/>
              </a:spcBef>
              <a:spcAft>
                <a:spcPts val="0"/>
              </a:spcAft>
              <a:buClr>
                <a:schemeClr val="dk1"/>
              </a:buClr>
              <a:buSzPts val="2000"/>
              <a:buFont typeface="Arial"/>
              <a:buChar char="»"/>
              <a:defRPr sz="2000"/>
            </a:lvl9pPr>
          </a:lstStyle>
          <a:p>
            <a:endParaRPr/>
          </a:p>
        </p:txBody>
      </p:sp>
      <p:sp>
        <p:nvSpPr>
          <p:cNvPr id="34" name="Google Shape;34;p13"/>
          <p:cNvSpPr txBox="1">
            <a:spLocks noGrp="1"/>
          </p:cNvSpPr>
          <p:nvPr>
            <p:ph type="body" idx="2"/>
          </p:nvPr>
        </p:nvSpPr>
        <p:spPr>
          <a:xfrm>
            <a:off x="457200" y="1435102"/>
            <a:ext cx="3008313" cy="4691063"/>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Font typeface="Arial"/>
              <a:buNone/>
              <a:defRPr sz="1400"/>
            </a:lvl1pPr>
            <a:lvl2pPr marL="914400" lvl="1" indent="-228600" algn="l">
              <a:lnSpc>
                <a:spcPct val="100000"/>
              </a:lnSpc>
              <a:spcBef>
                <a:spcPts val="240"/>
              </a:spcBef>
              <a:spcAft>
                <a:spcPts val="0"/>
              </a:spcAft>
              <a:buClr>
                <a:schemeClr val="dk1"/>
              </a:buClr>
              <a:buSzPts val="1200"/>
              <a:buFont typeface="Arial"/>
              <a:buNone/>
              <a:defRPr sz="1200"/>
            </a:lvl2pPr>
            <a:lvl3pPr marL="1371600" lvl="2" indent="-228600" algn="l">
              <a:lnSpc>
                <a:spcPct val="100000"/>
              </a:lnSpc>
              <a:spcBef>
                <a:spcPts val="200"/>
              </a:spcBef>
              <a:spcAft>
                <a:spcPts val="0"/>
              </a:spcAft>
              <a:buClr>
                <a:schemeClr val="dk1"/>
              </a:buClr>
              <a:buSzPts val="1000"/>
              <a:buFont typeface="Arial"/>
              <a:buNone/>
              <a:defRPr sz="1000"/>
            </a:lvl3pPr>
            <a:lvl4pPr marL="1828800" lvl="3" indent="-228600" algn="l">
              <a:lnSpc>
                <a:spcPct val="100000"/>
              </a:lnSpc>
              <a:spcBef>
                <a:spcPts val="180"/>
              </a:spcBef>
              <a:spcAft>
                <a:spcPts val="0"/>
              </a:spcAft>
              <a:buClr>
                <a:schemeClr val="dk1"/>
              </a:buClr>
              <a:buSzPts val="900"/>
              <a:buFont typeface="Arial"/>
              <a:buNone/>
              <a:defRPr sz="900"/>
            </a:lvl4pPr>
            <a:lvl5pPr marL="2286000" lvl="4" indent="-228600" algn="l">
              <a:lnSpc>
                <a:spcPct val="100000"/>
              </a:lnSpc>
              <a:spcBef>
                <a:spcPts val="180"/>
              </a:spcBef>
              <a:spcAft>
                <a:spcPts val="0"/>
              </a:spcAft>
              <a:buClr>
                <a:schemeClr val="dk1"/>
              </a:buClr>
              <a:buSzPts val="900"/>
              <a:buFont typeface="Arial"/>
              <a:buNone/>
              <a:defRPr sz="900"/>
            </a:lvl5pPr>
            <a:lvl6pPr marL="2743200" lvl="5" indent="-228600" algn="l">
              <a:lnSpc>
                <a:spcPct val="100000"/>
              </a:lnSpc>
              <a:spcBef>
                <a:spcPts val="180"/>
              </a:spcBef>
              <a:spcAft>
                <a:spcPts val="0"/>
              </a:spcAft>
              <a:buClr>
                <a:schemeClr val="dk1"/>
              </a:buClr>
              <a:buSzPts val="900"/>
              <a:buFont typeface="Arial"/>
              <a:buNone/>
              <a:defRPr sz="900"/>
            </a:lvl6pPr>
            <a:lvl7pPr marL="3200400" lvl="6" indent="-228600" algn="l">
              <a:lnSpc>
                <a:spcPct val="100000"/>
              </a:lnSpc>
              <a:spcBef>
                <a:spcPts val="180"/>
              </a:spcBef>
              <a:spcAft>
                <a:spcPts val="0"/>
              </a:spcAft>
              <a:buClr>
                <a:schemeClr val="dk1"/>
              </a:buClr>
              <a:buSzPts val="900"/>
              <a:buFont typeface="Arial"/>
              <a:buNone/>
              <a:defRPr sz="900"/>
            </a:lvl7pPr>
            <a:lvl8pPr marL="3657600" lvl="7" indent="-228600" algn="l">
              <a:lnSpc>
                <a:spcPct val="100000"/>
              </a:lnSpc>
              <a:spcBef>
                <a:spcPts val="180"/>
              </a:spcBef>
              <a:spcAft>
                <a:spcPts val="0"/>
              </a:spcAft>
              <a:buClr>
                <a:schemeClr val="dk1"/>
              </a:buClr>
              <a:buSzPts val="900"/>
              <a:buFont typeface="Arial"/>
              <a:buNone/>
              <a:defRPr sz="900"/>
            </a:lvl8pPr>
            <a:lvl9pPr marL="4114800" lvl="8" indent="-228600" algn="l">
              <a:lnSpc>
                <a:spcPct val="100000"/>
              </a:lnSpc>
              <a:spcBef>
                <a:spcPts val="180"/>
              </a:spcBef>
              <a:spcAft>
                <a:spcPts val="0"/>
              </a:spcAft>
              <a:buClr>
                <a:schemeClr val="dk1"/>
              </a:buClr>
              <a:buSzPts val="900"/>
              <a:buFont typeface="Arial"/>
              <a:buNone/>
              <a:defRPr sz="900"/>
            </a:lvl9pPr>
          </a:lstStyle>
          <a:p>
            <a:endParaRPr/>
          </a:p>
        </p:txBody>
      </p:sp>
      <p:sp>
        <p:nvSpPr>
          <p:cNvPr id="35" name="Google Shape;35;p13"/>
          <p:cNvSpPr txBox="1">
            <a:spLocks noGrp="1"/>
          </p:cNvSpPr>
          <p:nvPr>
            <p:ph type="dt" idx="10"/>
          </p:nvPr>
        </p:nvSpPr>
        <p:spPr>
          <a:xfrm>
            <a:off x="217488" y="5770563"/>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6" name="Google Shape;36;p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7" name="Google Shape;37;p13"/>
          <p:cNvSpPr txBox="1">
            <a:spLocks noGrp="1"/>
          </p:cNvSpPr>
          <p:nvPr>
            <p:ph type="sldNum" idx="12"/>
          </p:nvPr>
        </p:nvSpPr>
        <p:spPr>
          <a:xfrm>
            <a:off x="3733800" y="5967413"/>
            <a:ext cx="2133600" cy="47625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it-IT"/>
              <a:pPr marL="0" lvl="0" indent="0" algn="l"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38"/>
        <p:cNvGrpSpPr/>
        <p:nvPr/>
      </p:nvGrpSpPr>
      <p:grpSpPr>
        <a:xfrm>
          <a:off x="0" y="0"/>
          <a:ext cx="0" cy="0"/>
          <a:chOff x="0" y="0"/>
          <a:chExt cx="0" cy="0"/>
        </a:xfrm>
      </p:grpSpPr>
      <p:sp>
        <p:nvSpPr>
          <p:cNvPr id="39" name="Google Shape;39;p14"/>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1"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40" name="Google Shape;40;p14"/>
          <p:cNvSpPr>
            <a:spLocks noGrp="1"/>
          </p:cNvSpPr>
          <p:nvPr>
            <p:ph type="pic" idx="2"/>
          </p:nvPr>
        </p:nvSpPr>
        <p:spPr>
          <a:xfrm>
            <a:off x="1752600" y="304800"/>
            <a:ext cx="5486400" cy="4114800"/>
          </a:xfrm>
          <a:prstGeom prst="rect">
            <a:avLst/>
          </a:prstGeom>
          <a:noFill/>
          <a:ln>
            <a:noFill/>
          </a:ln>
        </p:spPr>
      </p:sp>
      <p:sp>
        <p:nvSpPr>
          <p:cNvPr id="41" name="Google Shape;41;p14"/>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Font typeface="Arial"/>
              <a:buNone/>
              <a:defRPr sz="1400"/>
            </a:lvl1pPr>
            <a:lvl2pPr marL="914400" lvl="1" indent="-228600" algn="l">
              <a:lnSpc>
                <a:spcPct val="100000"/>
              </a:lnSpc>
              <a:spcBef>
                <a:spcPts val="240"/>
              </a:spcBef>
              <a:spcAft>
                <a:spcPts val="0"/>
              </a:spcAft>
              <a:buClr>
                <a:schemeClr val="dk1"/>
              </a:buClr>
              <a:buSzPts val="1200"/>
              <a:buFont typeface="Arial"/>
              <a:buNone/>
              <a:defRPr sz="1200"/>
            </a:lvl2pPr>
            <a:lvl3pPr marL="1371600" lvl="2" indent="-228600" algn="l">
              <a:lnSpc>
                <a:spcPct val="100000"/>
              </a:lnSpc>
              <a:spcBef>
                <a:spcPts val="200"/>
              </a:spcBef>
              <a:spcAft>
                <a:spcPts val="0"/>
              </a:spcAft>
              <a:buClr>
                <a:schemeClr val="dk1"/>
              </a:buClr>
              <a:buSzPts val="1000"/>
              <a:buFont typeface="Arial"/>
              <a:buNone/>
              <a:defRPr sz="1000"/>
            </a:lvl3pPr>
            <a:lvl4pPr marL="1828800" lvl="3" indent="-228600" algn="l">
              <a:lnSpc>
                <a:spcPct val="100000"/>
              </a:lnSpc>
              <a:spcBef>
                <a:spcPts val="180"/>
              </a:spcBef>
              <a:spcAft>
                <a:spcPts val="0"/>
              </a:spcAft>
              <a:buClr>
                <a:schemeClr val="dk1"/>
              </a:buClr>
              <a:buSzPts val="900"/>
              <a:buFont typeface="Arial"/>
              <a:buNone/>
              <a:defRPr sz="900"/>
            </a:lvl4pPr>
            <a:lvl5pPr marL="2286000" lvl="4" indent="-228600" algn="l">
              <a:lnSpc>
                <a:spcPct val="100000"/>
              </a:lnSpc>
              <a:spcBef>
                <a:spcPts val="180"/>
              </a:spcBef>
              <a:spcAft>
                <a:spcPts val="0"/>
              </a:spcAft>
              <a:buClr>
                <a:schemeClr val="dk1"/>
              </a:buClr>
              <a:buSzPts val="900"/>
              <a:buFont typeface="Arial"/>
              <a:buNone/>
              <a:defRPr sz="900"/>
            </a:lvl5pPr>
            <a:lvl6pPr marL="2743200" lvl="5" indent="-228600" algn="l">
              <a:lnSpc>
                <a:spcPct val="100000"/>
              </a:lnSpc>
              <a:spcBef>
                <a:spcPts val="180"/>
              </a:spcBef>
              <a:spcAft>
                <a:spcPts val="0"/>
              </a:spcAft>
              <a:buClr>
                <a:schemeClr val="dk1"/>
              </a:buClr>
              <a:buSzPts val="900"/>
              <a:buFont typeface="Arial"/>
              <a:buNone/>
              <a:defRPr sz="900"/>
            </a:lvl6pPr>
            <a:lvl7pPr marL="3200400" lvl="6" indent="-228600" algn="l">
              <a:lnSpc>
                <a:spcPct val="100000"/>
              </a:lnSpc>
              <a:spcBef>
                <a:spcPts val="180"/>
              </a:spcBef>
              <a:spcAft>
                <a:spcPts val="0"/>
              </a:spcAft>
              <a:buClr>
                <a:schemeClr val="dk1"/>
              </a:buClr>
              <a:buSzPts val="900"/>
              <a:buFont typeface="Arial"/>
              <a:buNone/>
              <a:defRPr sz="900"/>
            </a:lvl7pPr>
            <a:lvl8pPr marL="3657600" lvl="7" indent="-228600" algn="l">
              <a:lnSpc>
                <a:spcPct val="100000"/>
              </a:lnSpc>
              <a:spcBef>
                <a:spcPts val="180"/>
              </a:spcBef>
              <a:spcAft>
                <a:spcPts val="0"/>
              </a:spcAft>
              <a:buClr>
                <a:schemeClr val="dk1"/>
              </a:buClr>
              <a:buSzPts val="900"/>
              <a:buFont typeface="Arial"/>
              <a:buNone/>
              <a:defRPr sz="900"/>
            </a:lvl8pPr>
            <a:lvl9pPr marL="4114800" lvl="8" indent="-228600" algn="l">
              <a:lnSpc>
                <a:spcPct val="100000"/>
              </a:lnSpc>
              <a:spcBef>
                <a:spcPts val="180"/>
              </a:spcBef>
              <a:spcAft>
                <a:spcPts val="0"/>
              </a:spcAft>
              <a:buClr>
                <a:schemeClr val="dk1"/>
              </a:buClr>
              <a:buSzPts val="900"/>
              <a:buFont typeface="Arial"/>
              <a:buNone/>
              <a:defRPr sz="900"/>
            </a:lvl9pPr>
          </a:lstStyle>
          <a:p>
            <a:endParaRPr/>
          </a:p>
        </p:txBody>
      </p:sp>
      <p:sp>
        <p:nvSpPr>
          <p:cNvPr id="42" name="Google Shape;42;p14"/>
          <p:cNvSpPr txBox="1">
            <a:spLocks noGrp="1"/>
          </p:cNvSpPr>
          <p:nvPr>
            <p:ph type="dt" idx="10"/>
          </p:nvPr>
        </p:nvSpPr>
        <p:spPr>
          <a:xfrm>
            <a:off x="217488" y="5770563"/>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3" name="Google Shape;43;p1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4" name="Google Shape;44;p14"/>
          <p:cNvSpPr txBox="1">
            <a:spLocks noGrp="1"/>
          </p:cNvSpPr>
          <p:nvPr>
            <p:ph type="sldNum" idx="12"/>
          </p:nvPr>
        </p:nvSpPr>
        <p:spPr>
          <a:xfrm>
            <a:off x="3733800" y="5967413"/>
            <a:ext cx="2133600" cy="47625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it-IT"/>
              <a:pPr marL="0" lvl="0" indent="0" algn="l"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47" name="Google Shape;47;p15"/>
          <p:cNvSpPr txBox="1">
            <a:spLocks noGrp="1"/>
          </p:cNvSpPr>
          <p:nvPr>
            <p:ph type="body" idx="1"/>
          </p:nvPr>
        </p:nvSpPr>
        <p:spPr>
          <a:xfrm rot="5400000">
            <a:off x="2289968" y="-861217"/>
            <a:ext cx="4525963" cy="82296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48" name="Google Shape;48;p15"/>
          <p:cNvSpPr txBox="1">
            <a:spLocks noGrp="1"/>
          </p:cNvSpPr>
          <p:nvPr>
            <p:ph type="dt" idx="10"/>
          </p:nvPr>
        </p:nvSpPr>
        <p:spPr>
          <a:xfrm>
            <a:off x="217488" y="5770563"/>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9" name="Google Shape;49;p1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0" name="Google Shape;50;p15"/>
          <p:cNvSpPr txBox="1">
            <a:spLocks noGrp="1"/>
          </p:cNvSpPr>
          <p:nvPr>
            <p:ph type="sldNum" idx="12"/>
          </p:nvPr>
        </p:nvSpPr>
        <p:spPr>
          <a:xfrm>
            <a:off x="3733800" y="5967413"/>
            <a:ext cx="2133600" cy="47625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it-IT"/>
              <a:pPr marL="0" lvl="0" indent="0" algn="l"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51"/>
        <p:cNvGrpSpPr/>
        <p:nvPr/>
      </p:nvGrpSpPr>
      <p:grpSpPr>
        <a:xfrm>
          <a:off x="0" y="0"/>
          <a:ext cx="0" cy="0"/>
          <a:chOff x="0" y="0"/>
          <a:chExt cx="0" cy="0"/>
        </a:xfrm>
      </p:grpSpPr>
      <p:sp>
        <p:nvSpPr>
          <p:cNvPr id="52" name="Google Shape;52;p16"/>
          <p:cNvSpPr txBox="1">
            <a:spLocks noGrp="1"/>
          </p:cNvSpPr>
          <p:nvPr>
            <p:ph type="title"/>
          </p:nvPr>
        </p:nvSpPr>
        <p:spPr>
          <a:xfrm rot="5400000">
            <a:off x="4732337" y="2171703"/>
            <a:ext cx="5851525" cy="20574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53" name="Google Shape;53;p16"/>
          <p:cNvSpPr txBox="1">
            <a:spLocks noGrp="1"/>
          </p:cNvSpPr>
          <p:nvPr>
            <p:ph type="body" idx="1"/>
          </p:nvPr>
        </p:nvSpPr>
        <p:spPr>
          <a:xfrm rot="5400000">
            <a:off x="541339" y="190503"/>
            <a:ext cx="5851525" cy="6019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54" name="Google Shape;54;p16"/>
          <p:cNvSpPr txBox="1">
            <a:spLocks noGrp="1"/>
          </p:cNvSpPr>
          <p:nvPr>
            <p:ph type="dt" idx="10"/>
          </p:nvPr>
        </p:nvSpPr>
        <p:spPr>
          <a:xfrm>
            <a:off x="217488" y="5770563"/>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6" name="Google Shape;56;p16"/>
          <p:cNvSpPr txBox="1">
            <a:spLocks noGrp="1"/>
          </p:cNvSpPr>
          <p:nvPr>
            <p:ph type="sldNum" idx="12"/>
          </p:nvPr>
        </p:nvSpPr>
        <p:spPr>
          <a:xfrm>
            <a:off x="3733800" y="5967413"/>
            <a:ext cx="2133600" cy="47625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it-IT"/>
              <a:pPr marL="0" lvl="0" indent="0" algn="l"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body" idx="1"/>
          </p:nvPr>
        </p:nvSpPr>
        <p:spPr>
          <a:xfrm>
            <a:off x="438150" y="990602"/>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 name="Google Shape;11;p9" descr="462F7CE0-D0D3-4016-8BF3-3C05B0C20A85@retecamere"/>
          <p:cNvSpPr/>
          <p:nvPr/>
        </p:nvSpPr>
        <p:spPr>
          <a:xfrm>
            <a:off x="155575" y="46040"/>
            <a:ext cx="3162300" cy="11715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cxnSp>
        <p:nvCxnSpPr>
          <p:cNvPr id="12" name="Google Shape;12;p9"/>
          <p:cNvCxnSpPr/>
          <p:nvPr/>
        </p:nvCxnSpPr>
        <p:spPr>
          <a:xfrm rot="10800000">
            <a:off x="0" y="5943600"/>
            <a:ext cx="9144000" cy="0"/>
          </a:xfrm>
          <a:prstGeom prst="straightConnector1">
            <a:avLst/>
          </a:prstGeom>
          <a:noFill/>
          <a:ln w="34925" cap="flat" cmpd="sng">
            <a:solidFill>
              <a:srgbClr val="1E4649"/>
            </a:solidFill>
            <a:prstDash val="solid"/>
            <a:round/>
            <a:headEnd type="none" w="sm" len="sm"/>
            <a:tailEnd type="none" w="sm" len="sm"/>
          </a:ln>
        </p:spPr>
      </p:cxnSp>
      <p:pic>
        <p:nvPicPr>
          <p:cNvPr id="13" name="Google Shape;13;p9"/>
          <p:cNvPicPr preferRelativeResize="0"/>
          <p:nvPr/>
        </p:nvPicPr>
        <p:blipFill rotWithShape="1">
          <a:blip r:embed="rId9">
            <a:alphaModFix/>
          </a:blip>
          <a:srcRect/>
          <a:stretch/>
        </p:blipFill>
        <p:spPr>
          <a:xfrm>
            <a:off x="184150" y="6162025"/>
            <a:ext cx="1905000" cy="401350"/>
          </a:xfrm>
          <a:prstGeom prst="rect">
            <a:avLst/>
          </a:prstGeom>
          <a:noFill/>
          <a:ln>
            <a:noFill/>
          </a:ln>
        </p:spPr>
      </p:pic>
      <p:pic>
        <p:nvPicPr>
          <p:cNvPr id="14" name="Google Shape;14;p9" descr="C:\Users\mancini\Desktop\f_exce.jpg"/>
          <p:cNvPicPr preferRelativeResize="0"/>
          <p:nvPr/>
        </p:nvPicPr>
        <p:blipFill rotWithShape="1">
          <a:blip r:embed="rId10">
            <a:alphaModFix/>
          </a:blip>
          <a:srcRect/>
          <a:stretch/>
        </p:blipFill>
        <p:spPr>
          <a:xfrm>
            <a:off x="7269480" y="6019800"/>
            <a:ext cx="1722120" cy="8382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 descr="INAIL - Istituto Nazionale per l'Assicurazione contro gli Infortuni sul Lavoro"/>
          <p:cNvSpPr/>
          <p:nvPr/>
        </p:nvSpPr>
        <p:spPr>
          <a:xfrm>
            <a:off x="155575" y="-144463"/>
            <a:ext cx="304800" cy="3048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cxnSp>
        <p:nvCxnSpPr>
          <p:cNvPr id="63" name="Google Shape;63;p1"/>
          <p:cNvCxnSpPr/>
          <p:nvPr/>
        </p:nvCxnSpPr>
        <p:spPr>
          <a:xfrm>
            <a:off x="16933" y="838200"/>
            <a:ext cx="9127067" cy="0"/>
          </a:xfrm>
          <a:prstGeom prst="straightConnector1">
            <a:avLst/>
          </a:prstGeom>
          <a:noFill/>
          <a:ln w="38100" cap="flat" cmpd="sng">
            <a:solidFill>
              <a:srgbClr val="1E4649"/>
            </a:solidFill>
            <a:prstDash val="solid"/>
            <a:round/>
            <a:headEnd type="none" w="sm" len="sm"/>
            <a:tailEnd type="none" w="sm" len="sm"/>
          </a:ln>
        </p:spPr>
      </p:cxnSp>
      <p:sp>
        <p:nvSpPr>
          <p:cNvPr id="64" name="Google Shape;64;p1"/>
          <p:cNvSpPr txBox="1">
            <a:spLocks noGrp="1"/>
          </p:cNvSpPr>
          <p:nvPr>
            <p:ph type="ctrTitle"/>
          </p:nvPr>
        </p:nvSpPr>
        <p:spPr>
          <a:xfrm>
            <a:off x="4035552" y="2401825"/>
            <a:ext cx="4803648" cy="164592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400"/>
              <a:buNone/>
            </a:pPr>
            <a:r>
              <a:rPr lang="it-IT" sz="2800" b="1" i="1" dirty="0">
                <a:solidFill>
                  <a:srgbClr val="1E4649"/>
                </a:solidFill>
              </a:rPr>
              <a:t>Fabbisogno di competenze digitali</a:t>
            </a:r>
            <a:endParaRPr sz="2800" b="1" i="1" dirty="0">
              <a:solidFill>
                <a:srgbClr val="1E4649"/>
              </a:solidFill>
            </a:endParaRPr>
          </a:p>
          <a:p>
            <a:pPr marL="0" lvl="0" indent="0" algn="ctr" rtl="0">
              <a:lnSpc>
                <a:spcPct val="100000"/>
              </a:lnSpc>
              <a:spcBef>
                <a:spcPts val="0"/>
              </a:spcBef>
              <a:spcAft>
                <a:spcPts val="0"/>
              </a:spcAft>
              <a:buSzPts val="1400"/>
              <a:buNone/>
            </a:pPr>
            <a:r>
              <a:rPr lang="it-IT" sz="2800" b="1" i="1" dirty="0">
                <a:solidFill>
                  <a:srgbClr val="1E4649"/>
                </a:solidFill>
              </a:rPr>
              <a:t>(dati nazionali)</a:t>
            </a:r>
            <a:endParaRPr sz="2800" b="1" i="1" dirty="0">
              <a:solidFill>
                <a:srgbClr val="1E4649"/>
              </a:solidFill>
            </a:endParaRPr>
          </a:p>
        </p:txBody>
      </p:sp>
      <p:pic>
        <p:nvPicPr>
          <p:cNvPr id="5" name="Google Shape;94;p8"/>
          <p:cNvPicPr preferRelativeResize="0"/>
          <p:nvPr/>
        </p:nvPicPr>
        <p:blipFill>
          <a:blip r:embed="rId3">
            <a:alphaModFix/>
          </a:blip>
          <a:stretch>
            <a:fillRect/>
          </a:stretch>
        </p:blipFill>
        <p:spPr>
          <a:xfrm>
            <a:off x="182881" y="1097280"/>
            <a:ext cx="3657600" cy="390144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2"/>
          <p:cNvSpPr txBox="1">
            <a:spLocks noGrp="1"/>
          </p:cNvSpPr>
          <p:nvPr>
            <p:ph type="body" idx="1"/>
          </p:nvPr>
        </p:nvSpPr>
        <p:spPr>
          <a:xfrm>
            <a:off x="182880" y="914400"/>
            <a:ext cx="8580119" cy="489555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800"/>
              <a:buFont typeface="Arial"/>
              <a:buNone/>
            </a:pPr>
            <a:endParaRPr sz="1900">
              <a:latin typeface="Calibri"/>
              <a:ea typeface="Calibri"/>
              <a:cs typeface="Calibri"/>
              <a:sym typeface="Calibri"/>
            </a:endParaRPr>
          </a:p>
          <a:p>
            <a:pPr marL="89999" lvl="0" indent="-89999" algn="l" rtl="0">
              <a:lnSpc>
                <a:spcPct val="100000"/>
              </a:lnSpc>
              <a:spcBef>
                <a:spcPts val="0"/>
              </a:spcBef>
              <a:spcAft>
                <a:spcPts val="0"/>
              </a:spcAft>
              <a:buSzPts val="3200"/>
              <a:buNone/>
            </a:pPr>
            <a:r>
              <a:rPr lang="it-IT" sz="1900" b="0" i="0" u="none" strike="noStrike">
                <a:solidFill>
                  <a:srgbClr val="000000"/>
                </a:solidFill>
                <a:latin typeface="Calibri"/>
                <a:ea typeface="Calibri"/>
                <a:cs typeface="Calibri"/>
                <a:sym typeface="Calibri"/>
              </a:rPr>
              <a:t> </a:t>
            </a:r>
            <a:r>
              <a:rPr lang="it-IT" sz="1400"/>
              <a:t>Il numero complessivo delle entrate programmate dalle imprese monitorate dal Sistema Informativo Excelsior nel 2020 ha risentito delle dinamiche fortemente negative della crisi pandemica, mostrando una diminuzione di circa il 30% rispetto all’anno precedente. </a:t>
            </a:r>
            <a:endParaRPr sz="1400"/>
          </a:p>
          <a:p>
            <a:pPr marL="89999" lvl="0" indent="-89999" algn="l" rtl="0">
              <a:lnSpc>
                <a:spcPct val="115000"/>
              </a:lnSpc>
              <a:spcBef>
                <a:spcPts val="0"/>
              </a:spcBef>
              <a:spcAft>
                <a:spcPts val="0"/>
              </a:spcAft>
              <a:buClr>
                <a:schemeClr val="dk1"/>
              </a:buClr>
              <a:buSzPts val="1100"/>
              <a:buFont typeface="Arial"/>
              <a:buNone/>
            </a:pPr>
            <a:r>
              <a:rPr lang="it-IT" sz="1400"/>
              <a:t>Nonostante questa contrazione, si osservano nel 2020 quote della richiesta di competenze per il digitale in linea con quelle del 2019, evidenziando quindi un andamento stazionario. </a:t>
            </a:r>
            <a:endParaRPr sz="1400"/>
          </a:p>
          <a:p>
            <a:pPr marL="89999" lvl="0" indent="-89999" algn="l" rtl="0">
              <a:lnSpc>
                <a:spcPct val="115000"/>
              </a:lnSpc>
              <a:spcBef>
                <a:spcPts val="0"/>
              </a:spcBef>
              <a:spcAft>
                <a:spcPts val="0"/>
              </a:spcAft>
              <a:buClr>
                <a:schemeClr val="dk1"/>
              </a:buClr>
              <a:buSzPts val="1100"/>
              <a:buFont typeface="Arial"/>
              <a:buNone/>
            </a:pPr>
            <a:endParaRPr sz="1400"/>
          </a:p>
          <a:p>
            <a:pPr marL="89999" lvl="0" indent="-89999" algn="l" rtl="0">
              <a:lnSpc>
                <a:spcPct val="115000"/>
              </a:lnSpc>
              <a:spcBef>
                <a:spcPts val="0"/>
              </a:spcBef>
              <a:spcAft>
                <a:spcPts val="0"/>
              </a:spcAft>
              <a:buClr>
                <a:schemeClr val="dk1"/>
              </a:buClr>
              <a:buSzPts val="1100"/>
              <a:buFont typeface="Arial"/>
              <a:buNone/>
            </a:pPr>
            <a:r>
              <a:rPr lang="it-IT" sz="1400"/>
              <a:t>Di seguito verranno, quindi, esaminate le caratteristiche della domanda di e-skill nel corso del 2020. In particolare, nell’indagine Excelsior le imprese segnalano con quale grado di importanza richiedono alle figure professionali, oltre alle competenze specialistiche legate alla singola professione, le seguenti competenze per il digitale: </a:t>
            </a:r>
            <a:endParaRPr sz="1400"/>
          </a:p>
          <a:p>
            <a:pPr marL="89999" lvl="0" indent="-89999" algn="l" rtl="0">
              <a:lnSpc>
                <a:spcPct val="115000"/>
              </a:lnSpc>
              <a:spcBef>
                <a:spcPts val="0"/>
              </a:spcBef>
              <a:spcAft>
                <a:spcPts val="0"/>
              </a:spcAft>
              <a:buClr>
                <a:schemeClr val="dk1"/>
              </a:buClr>
              <a:buSzPts val="1100"/>
              <a:buFont typeface="Arial"/>
              <a:buNone/>
            </a:pPr>
            <a:r>
              <a:rPr lang="it-IT" sz="1400"/>
              <a:t>• il possesso di</a:t>
            </a:r>
            <a:r>
              <a:rPr lang="it-IT" sz="1400" b="1"/>
              <a:t> competenze digitali</a:t>
            </a:r>
            <a:r>
              <a:rPr lang="it-IT" sz="1400"/>
              <a:t>, come l’uso di tecnologie Internet, e capacità di gestire e produrre strumenti di comunicazione visiva e multimediale; </a:t>
            </a:r>
            <a:endParaRPr sz="1400"/>
          </a:p>
          <a:p>
            <a:pPr marL="89999" lvl="0" indent="-89999" algn="l" rtl="0">
              <a:lnSpc>
                <a:spcPct val="115000"/>
              </a:lnSpc>
              <a:spcBef>
                <a:spcPts val="0"/>
              </a:spcBef>
              <a:spcAft>
                <a:spcPts val="0"/>
              </a:spcAft>
              <a:buClr>
                <a:schemeClr val="dk1"/>
              </a:buClr>
              <a:buSzPts val="1100"/>
              <a:buFont typeface="Arial"/>
              <a:buNone/>
            </a:pPr>
            <a:r>
              <a:rPr lang="it-IT" sz="1400"/>
              <a:t>• la capacità di </a:t>
            </a:r>
            <a:r>
              <a:rPr lang="it-IT" sz="1400" b="1"/>
              <a:t>utilizzare linguaggi e metodi matematici e informatici </a:t>
            </a:r>
            <a:r>
              <a:rPr lang="it-IT" sz="1400"/>
              <a:t>per organizzare e valutare informazioni qualitative e quantitative; </a:t>
            </a:r>
            <a:endParaRPr sz="1400"/>
          </a:p>
          <a:p>
            <a:pPr marL="89999" lvl="0" indent="-89999" algn="l" rtl="0">
              <a:lnSpc>
                <a:spcPct val="115000"/>
              </a:lnSpc>
              <a:spcBef>
                <a:spcPts val="0"/>
              </a:spcBef>
              <a:spcAft>
                <a:spcPts val="0"/>
              </a:spcAft>
              <a:buClr>
                <a:schemeClr val="dk1"/>
              </a:buClr>
              <a:buSzPts val="1100"/>
              <a:buFont typeface="Arial"/>
              <a:buNone/>
            </a:pPr>
            <a:r>
              <a:rPr lang="it-IT" sz="1400"/>
              <a:t>• la capacità di </a:t>
            </a:r>
            <a:r>
              <a:rPr lang="it-IT" sz="1400" b="1"/>
              <a:t>gestire soluzioni innovative</a:t>
            </a:r>
            <a:r>
              <a:rPr lang="it-IT" sz="1400"/>
              <a:t> applicando tecnologie (digitali) robotiche, big data analytics, internet of things, ecc. ai processi aziendali, anche in linea con quanto previsto nel ‘Pacchetto Industria 4.0’. </a:t>
            </a:r>
            <a:endParaRPr sz="1400"/>
          </a:p>
          <a:p>
            <a:pPr marL="89999" lvl="0" indent="-89999" algn="l" rtl="0">
              <a:lnSpc>
                <a:spcPct val="100000"/>
              </a:lnSpc>
              <a:spcBef>
                <a:spcPts val="0"/>
              </a:spcBef>
              <a:spcAft>
                <a:spcPts val="0"/>
              </a:spcAft>
              <a:buSzPts val="3200"/>
              <a:buNone/>
            </a:pPr>
            <a:endParaRPr sz="1900">
              <a:solidFill>
                <a:srgbClr val="0C1C1D"/>
              </a:solidFill>
              <a:latin typeface="Calibri"/>
              <a:ea typeface="Calibri"/>
              <a:cs typeface="Calibri"/>
              <a:sym typeface="Calibri"/>
            </a:endParaRPr>
          </a:p>
          <a:p>
            <a:pPr marL="457200" lvl="0" indent="-228600" algn="l" rtl="0">
              <a:lnSpc>
                <a:spcPct val="100000"/>
              </a:lnSpc>
              <a:spcBef>
                <a:spcPts val="640"/>
              </a:spcBef>
              <a:spcAft>
                <a:spcPts val="0"/>
              </a:spcAft>
              <a:buClr>
                <a:schemeClr val="dk1"/>
              </a:buClr>
              <a:buSzPts val="3200"/>
              <a:buFont typeface="Arial"/>
              <a:buNone/>
            </a:pPr>
            <a:r>
              <a:rPr lang="it-IT" sz="1350"/>
              <a:t/>
            </a:r>
            <a:br>
              <a:rPr lang="it-IT" sz="1350"/>
            </a:br>
            <a:endParaRPr sz="1900"/>
          </a:p>
        </p:txBody>
      </p:sp>
      <p:sp>
        <p:nvSpPr>
          <p:cNvPr id="70" name="Google Shape;70;p2"/>
          <p:cNvSpPr txBox="1">
            <a:spLocks noGrp="1"/>
          </p:cNvSpPr>
          <p:nvPr>
            <p:ph type="title"/>
          </p:nvPr>
        </p:nvSpPr>
        <p:spPr>
          <a:xfrm>
            <a:off x="182880" y="276663"/>
            <a:ext cx="8721968" cy="637737"/>
          </a:xfrm>
          <a:prstGeom prst="rect">
            <a:avLst/>
          </a:prstGeom>
          <a:solidFill>
            <a:schemeClr val="accent5"/>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it-IT" sz="1800" b="1" i="1">
                <a:solidFill>
                  <a:srgbClr val="0C1C1D"/>
                </a:solidFill>
                <a:latin typeface="Calibri"/>
                <a:ea typeface="Calibri"/>
                <a:cs typeface="Calibri"/>
                <a:sym typeface="Calibri"/>
              </a:rPr>
              <a:t>Le entrate con competenze digitali richieste dal sistema economico italiano nel 2020</a:t>
            </a:r>
            <a:endParaRPr sz="1800" b="1" i="1" u="none" strike="noStrike" cap="none">
              <a:solidFill>
                <a:srgbClr val="1E4649"/>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3"/>
          <p:cNvSpPr txBox="1"/>
          <p:nvPr/>
        </p:nvSpPr>
        <p:spPr>
          <a:xfrm>
            <a:off x="211015" y="122193"/>
            <a:ext cx="8679767" cy="651529"/>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1" i="1">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r>
              <a:rPr lang="it-IT" sz="1800" b="1" i="1">
                <a:solidFill>
                  <a:srgbClr val="0C1C1D"/>
                </a:solidFill>
                <a:latin typeface="Calibri"/>
                <a:ea typeface="Calibri"/>
                <a:cs typeface="Calibri"/>
                <a:sym typeface="Calibri"/>
              </a:rPr>
              <a:t>Necessità delle competenze per il digitale (e-skill) per le entrate previste nel 2020 (dato nazionale)</a:t>
            </a:r>
            <a:endParaRPr sz="1800" b="1" i="1">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1" i="1">
              <a:solidFill>
                <a:srgbClr val="0C1C1D"/>
              </a:solidFill>
              <a:latin typeface="Calibri"/>
              <a:ea typeface="Calibri"/>
              <a:cs typeface="Calibri"/>
              <a:sym typeface="Calibri"/>
            </a:endParaRPr>
          </a:p>
        </p:txBody>
      </p:sp>
      <p:pic>
        <p:nvPicPr>
          <p:cNvPr id="76" name="Google Shape;76;p3"/>
          <p:cNvPicPr preferRelativeResize="0"/>
          <p:nvPr/>
        </p:nvPicPr>
        <p:blipFill rotWithShape="1">
          <a:blip r:embed="rId3">
            <a:alphaModFix/>
          </a:blip>
          <a:srcRect t="7106"/>
          <a:stretch/>
        </p:blipFill>
        <p:spPr>
          <a:xfrm>
            <a:off x="152400" y="926126"/>
            <a:ext cx="8879450" cy="48876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4"/>
          <p:cNvSpPr txBox="1"/>
          <p:nvPr/>
        </p:nvSpPr>
        <p:spPr>
          <a:xfrm>
            <a:off x="105509" y="134111"/>
            <a:ext cx="8581291" cy="55520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it-IT" sz="1800" b="1" i="1">
                <a:solidFill>
                  <a:srgbClr val="0C1C1D"/>
                </a:solidFill>
                <a:latin typeface="Calibri"/>
                <a:ea typeface="Calibri"/>
                <a:cs typeface="Calibri"/>
                <a:sym typeface="Calibri"/>
              </a:rPr>
              <a:t>Le entrate complessive nel 2020 e l’importanza delle competenze digitali. (dato nazionale)</a:t>
            </a:r>
            <a:endParaRPr sz="1800" b="1" i="1" u="none" strike="noStrike" cap="none">
              <a:solidFill>
                <a:srgbClr val="0C1C1D"/>
              </a:solidFill>
              <a:latin typeface="Calibri"/>
              <a:ea typeface="Calibri"/>
              <a:cs typeface="Calibri"/>
              <a:sym typeface="Calibri"/>
            </a:endParaRPr>
          </a:p>
        </p:txBody>
      </p:sp>
      <p:sp>
        <p:nvSpPr>
          <p:cNvPr id="82" name="Google Shape;82;p4"/>
          <p:cNvSpPr txBox="1"/>
          <p:nvPr/>
        </p:nvSpPr>
        <p:spPr>
          <a:xfrm>
            <a:off x="281355" y="1117158"/>
            <a:ext cx="8581200" cy="40236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0"/>
              </a:spcBef>
              <a:spcAft>
                <a:spcPts val="0"/>
              </a:spcAft>
              <a:buClr>
                <a:schemeClr val="dk1"/>
              </a:buClr>
              <a:buSzPts val="1100"/>
              <a:buFont typeface="Arial"/>
              <a:buNone/>
            </a:pPr>
            <a:r>
              <a:rPr lang="it-IT" sz="1600">
                <a:solidFill>
                  <a:schemeClr val="dk1"/>
                </a:solidFill>
              </a:rPr>
              <a:t>Nel 2020 le imprese oltre a richiedere più di </a:t>
            </a:r>
            <a:r>
              <a:rPr lang="it-IT" sz="1600" b="1">
                <a:solidFill>
                  <a:schemeClr val="dk1"/>
                </a:solidFill>
              </a:rPr>
              <a:t>1,9 milioni</a:t>
            </a:r>
            <a:r>
              <a:rPr lang="it-IT" sz="1600">
                <a:solidFill>
                  <a:schemeClr val="dk1"/>
                </a:solidFill>
              </a:rPr>
              <a:t> di profili in possesso di </a:t>
            </a:r>
            <a:r>
              <a:rPr lang="it-IT" sz="1600" b="1">
                <a:solidFill>
                  <a:schemeClr val="dk1"/>
                </a:solidFill>
              </a:rPr>
              <a:t>competenze digitali di base</a:t>
            </a:r>
            <a:r>
              <a:rPr lang="it-IT" sz="1600">
                <a:solidFill>
                  <a:schemeClr val="dk1"/>
                </a:solidFill>
              </a:rPr>
              <a:t> (pari al 60,4% delle entrate complessive), hanno domandato</a:t>
            </a:r>
            <a:r>
              <a:rPr lang="it-IT" sz="1600" b="1">
                <a:solidFill>
                  <a:schemeClr val="dk1"/>
                </a:solidFill>
              </a:rPr>
              <a:t> 1,6 milioni di profili con capacità di utilizzare linguaggi matematici/informatici</a:t>
            </a:r>
            <a:r>
              <a:rPr lang="it-IT" sz="1600">
                <a:solidFill>
                  <a:schemeClr val="dk1"/>
                </a:solidFill>
              </a:rPr>
              <a:t> (51,5% del totale), infine sono oltre </a:t>
            </a:r>
            <a:r>
              <a:rPr lang="it-IT" sz="1600" b="1">
                <a:solidFill>
                  <a:schemeClr val="dk1"/>
                </a:solidFill>
              </a:rPr>
              <a:t>1 milione e 177 mila</a:t>
            </a:r>
            <a:r>
              <a:rPr lang="it-IT" sz="1600">
                <a:solidFill>
                  <a:schemeClr val="dk1"/>
                </a:solidFill>
              </a:rPr>
              <a:t> le posizioni lavorative per cui le imprese hanno richiesto la capacità di </a:t>
            </a:r>
            <a:r>
              <a:rPr lang="it-IT" sz="1600" b="1">
                <a:solidFill>
                  <a:schemeClr val="dk1"/>
                </a:solidFill>
              </a:rPr>
              <a:t>gestire soluzioni innovative</a:t>
            </a:r>
            <a:r>
              <a:rPr lang="it-IT" sz="1600">
                <a:solidFill>
                  <a:schemeClr val="dk1"/>
                </a:solidFill>
              </a:rPr>
              <a:t> (corrispondenti al 36,3% delle entrate totali)</a:t>
            </a:r>
            <a:endParaRPr sz="1600">
              <a:solidFill>
                <a:schemeClr val="dk1"/>
              </a:solidFill>
            </a:endParaRPr>
          </a:p>
          <a:p>
            <a:pPr marL="0" marR="0" lvl="0" indent="0" algn="l" rtl="0">
              <a:lnSpc>
                <a:spcPct val="100000"/>
              </a:lnSpc>
              <a:spcBef>
                <a:spcPts val="0"/>
              </a:spcBef>
              <a:spcAft>
                <a:spcPts val="0"/>
              </a:spcAft>
              <a:buClr>
                <a:srgbClr val="000000"/>
              </a:buClr>
              <a:buSzPts val="1600"/>
              <a:buFont typeface="Arial"/>
              <a:buNone/>
            </a:pPr>
            <a:endParaRPr sz="2100">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endParaRPr sz="160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it-IT" sz="1600">
                <a:solidFill>
                  <a:schemeClr val="dk1"/>
                </a:solidFill>
              </a:rPr>
              <a:t>È possibile, inoltre, esaminare la richiesta delle imprese delle competenze in relazione all’importanza che la presenza di ciascuna abilità riveste per definirne l’adeguatezza rispetto alle attività da svolgere. L’analisi dei dati riferiti alle e-skill mostra che la competenza più richiesta con un elevato grado di importanza è il possesso di competenze digitali (21,8%), seguita dalla capacità di utilizzare linguaggi e metodi matematici (16,6%), ed infine la capacità di gestire soluzioni innovative (11,6%)</a:t>
            </a:r>
            <a:endParaRPr sz="2100">
              <a:solidFill>
                <a:srgbClr val="0C1C1D"/>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5"/>
          <p:cNvSpPr txBox="1"/>
          <p:nvPr/>
        </p:nvSpPr>
        <p:spPr>
          <a:xfrm>
            <a:off x="256725" y="126595"/>
            <a:ext cx="8630400" cy="606600"/>
          </a:xfrm>
          <a:prstGeom prst="rect">
            <a:avLst/>
          </a:prstGeom>
          <a:solidFill>
            <a:schemeClr val="accent1"/>
          </a:solid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2000"/>
              <a:buFont typeface="Arial"/>
              <a:buNone/>
            </a:pPr>
            <a:endParaRPr sz="2000" b="1" i="1" u="none" strike="noStrike" cap="none">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1" i="1" u="none" strike="noStrike" cap="none">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1" i="1" u="none" strike="noStrike" cap="none">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1" i="1" u="none" strike="noStrike" cap="none">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1" i="1" u="none" strike="noStrike" cap="none">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1" i="1" u="none" strike="noStrike" cap="none">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2000" b="1" i="1" u="none" strike="noStrike" cap="none">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1800" b="1" i="1">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1800" b="1" i="1">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endParaRPr sz="1800" b="1" i="1">
              <a:solidFill>
                <a:srgbClr val="0C1C1D"/>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000"/>
              <a:buFont typeface="Arial"/>
              <a:buNone/>
            </a:pPr>
            <a:r>
              <a:rPr lang="it-IT" sz="1800" b="1" i="1">
                <a:solidFill>
                  <a:srgbClr val="0C1C1D"/>
                </a:solidFill>
                <a:latin typeface="Calibri"/>
                <a:ea typeface="Calibri"/>
                <a:cs typeface="Calibri"/>
                <a:sym typeface="Calibri"/>
              </a:rPr>
              <a:t>Entrate programmate nel 2020 in cui sono richieste le competenze per il digitale (e-skill) per importanza (quote % sul totale) - dato nazionale</a:t>
            </a:r>
            <a:endParaRPr sz="2000" b="1" i="1">
              <a:solidFill>
                <a:srgbClr val="0C1C1D"/>
              </a:solidFill>
              <a:latin typeface="Calibri"/>
              <a:ea typeface="Calibri"/>
              <a:cs typeface="Calibri"/>
              <a:sym typeface="Calibri"/>
            </a:endParaRPr>
          </a:p>
        </p:txBody>
      </p:sp>
      <p:pic>
        <p:nvPicPr>
          <p:cNvPr id="88" name="Google Shape;88;p5"/>
          <p:cNvPicPr preferRelativeResize="0"/>
          <p:nvPr/>
        </p:nvPicPr>
        <p:blipFill rotWithShape="1">
          <a:blip r:embed="rId3">
            <a:alphaModFix/>
          </a:blip>
          <a:srcRect l="2487" t="3409" r="3993"/>
          <a:stretch/>
        </p:blipFill>
        <p:spPr>
          <a:xfrm>
            <a:off x="367550" y="817773"/>
            <a:ext cx="8519575" cy="4804175"/>
          </a:xfrm>
          <a:prstGeom prst="rect">
            <a:avLst/>
          </a:prstGeom>
          <a:noFill/>
          <a:ln>
            <a:noFill/>
          </a:ln>
        </p:spPr>
      </p:pic>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447</Words>
  <Application>Microsoft Office PowerPoint</Application>
  <PresentationFormat>Presentazione su schermo (4:3)</PresentationFormat>
  <Paragraphs>32</Paragraphs>
  <Slides>5</Slides>
  <Notes>5</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Struttura predefinita</vt:lpstr>
      <vt:lpstr>Fabbisogno di competenze digitali (dati nazionali)</vt:lpstr>
      <vt:lpstr>Le entrate con competenze digitali richieste dal sistema economico italiano nel 2020</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Fabbisogno di competenze digitali (dati nazionali)</dc:title>
  <dc:creator>casagrande</dc:creator>
  <cp:lastModifiedBy>Utente</cp:lastModifiedBy>
  <cp:revision>2</cp:revision>
  <dcterms:created xsi:type="dcterms:W3CDTF">1601-01-01T00:00:00Z</dcterms:created>
  <dcterms:modified xsi:type="dcterms:W3CDTF">2021-09-22T20:15:00Z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